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1"/>
          </a:xfrm>
          <a:prstGeom prst="rect">
            <a:avLst/>
          </a:prstGeom>
        </p:spPr>
        <p:txBody>
          <a:bodyPr vert="horz" lIns="93317" tIns="46659" rIns="93317" bIns="4665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1"/>
          </a:xfrm>
          <a:prstGeom prst="rect">
            <a:avLst/>
          </a:prstGeom>
        </p:spPr>
        <p:txBody>
          <a:bodyPr vert="horz" lIns="93317" tIns="46659" rIns="93317" bIns="46659" rtlCol="0"/>
          <a:lstStyle>
            <a:lvl1pPr algn="r">
              <a:defRPr sz="1200"/>
            </a:lvl1pPr>
          </a:lstStyle>
          <a:p>
            <a:fld id="{5D0B4A20-3B71-46EE-9FD6-483524309A50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17" tIns="46659" rIns="93317" bIns="4665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9"/>
          </a:xfrm>
          <a:prstGeom prst="rect">
            <a:avLst/>
          </a:prstGeom>
        </p:spPr>
        <p:txBody>
          <a:bodyPr vert="horz" lIns="93317" tIns="46659" rIns="93317" bIns="4665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0"/>
          </a:xfrm>
          <a:prstGeom prst="rect">
            <a:avLst/>
          </a:prstGeom>
        </p:spPr>
        <p:txBody>
          <a:bodyPr vert="horz" lIns="93317" tIns="46659" rIns="93317" bIns="4665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0"/>
          </a:xfrm>
          <a:prstGeom prst="rect">
            <a:avLst/>
          </a:prstGeom>
        </p:spPr>
        <p:txBody>
          <a:bodyPr vert="horz" lIns="93317" tIns="46659" rIns="93317" bIns="46659" rtlCol="0" anchor="b"/>
          <a:lstStyle>
            <a:lvl1pPr algn="r">
              <a:defRPr sz="1200"/>
            </a:lvl1pPr>
          </a:lstStyle>
          <a:p>
            <a:fld id="{35EAB609-36B0-4629-9454-5FF96BED3A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998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DD8F-F112-4226-BE9F-FFD723ACCB64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56A87-5587-4B4C-B7DD-B885A18B2D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870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DD8F-F112-4226-BE9F-FFD723ACCB64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56A87-5587-4B4C-B7DD-B885A18B2D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91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DD8F-F112-4226-BE9F-FFD723ACCB64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56A87-5587-4B4C-B7DD-B885A18B2D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865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DD8F-F112-4226-BE9F-FFD723ACCB64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56A87-5587-4B4C-B7DD-B885A18B2D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806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DD8F-F112-4226-BE9F-FFD723ACCB64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56A87-5587-4B4C-B7DD-B885A18B2D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511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DD8F-F112-4226-BE9F-FFD723ACCB64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56A87-5587-4B4C-B7DD-B885A18B2D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700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DD8F-F112-4226-BE9F-FFD723ACCB64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56A87-5587-4B4C-B7DD-B885A18B2D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601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DD8F-F112-4226-BE9F-FFD723ACCB64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56A87-5587-4B4C-B7DD-B885A18B2D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38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DD8F-F112-4226-BE9F-FFD723ACCB64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56A87-5587-4B4C-B7DD-B885A18B2D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326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DD8F-F112-4226-BE9F-FFD723ACCB64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56A87-5587-4B4C-B7DD-B885A18B2D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080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DD8F-F112-4226-BE9F-FFD723ACCB64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56A87-5587-4B4C-B7DD-B885A18B2D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300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DFDD8F-F112-4226-BE9F-FFD723ACCB64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556A87-5587-4B4C-B7DD-B885A18B2D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181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4965" y="521208"/>
            <a:ext cx="5344079" cy="560525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6509D66-BD60-1F99-E2D3-661E06018D59}"/>
              </a:ext>
            </a:extLst>
          </p:cNvPr>
          <p:cNvSpPr txBox="1"/>
          <p:nvPr/>
        </p:nvSpPr>
        <p:spPr>
          <a:xfrm>
            <a:off x="7946517" y="4654584"/>
            <a:ext cx="34007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</a:rPr>
              <a:t>Key:</a:t>
            </a:r>
          </a:p>
          <a:p>
            <a:pPr marL="342900" indent="-342900">
              <a:buFont typeface="+mj-lt"/>
              <a:buAutoNum type="arabicPeriod"/>
            </a:pPr>
            <a:endParaRPr lang="en-US" sz="1400" dirty="0"/>
          </a:p>
          <a:p>
            <a:r>
              <a:rPr lang="en-US" b="1" dirty="0"/>
              <a:t>  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8F78D15-B36F-43A0-9BB7-4803F0DF5B29}"/>
              </a:ext>
            </a:extLst>
          </p:cNvPr>
          <p:cNvSpPr/>
          <p:nvPr/>
        </p:nvSpPr>
        <p:spPr>
          <a:xfrm>
            <a:off x="7957691" y="5519388"/>
            <a:ext cx="8579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Table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3320EDB-6C01-045B-5283-9C49614B1261}"/>
              </a:ext>
            </a:extLst>
          </p:cNvPr>
          <p:cNvSpPr txBox="1"/>
          <p:nvPr/>
        </p:nvSpPr>
        <p:spPr>
          <a:xfrm>
            <a:off x="7803672" y="344132"/>
            <a:ext cx="34007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Event Name</a:t>
            </a:r>
          </a:p>
          <a:p>
            <a:pPr algn="ctr"/>
            <a:r>
              <a:rPr lang="en-US" dirty="0"/>
              <a:t>Date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A402D76-4F33-7D91-999D-FF58E9E92973}"/>
              </a:ext>
            </a:extLst>
          </p:cNvPr>
          <p:cNvSpPr txBox="1"/>
          <p:nvPr/>
        </p:nvSpPr>
        <p:spPr>
          <a:xfrm>
            <a:off x="7931688" y="1450556"/>
            <a:ext cx="309067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Total Resources:</a:t>
            </a:r>
          </a:p>
          <a:p>
            <a:endParaRPr lang="en-US" b="1" dirty="0"/>
          </a:p>
          <a:p>
            <a:r>
              <a:rPr lang="en-US" dirty="0"/>
              <a:t>(#) Round Tables</a:t>
            </a:r>
          </a:p>
          <a:p>
            <a:endParaRPr lang="en-US" dirty="0"/>
          </a:p>
          <a:p>
            <a:r>
              <a:rPr lang="en-US" dirty="0"/>
              <a:t>(#) MC Tables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(#) Chairs</a:t>
            </a:r>
          </a:p>
          <a:p>
            <a:endParaRPr lang="en-US" dirty="0"/>
          </a:p>
          <a:p>
            <a:r>
              <a:rPr lang="en-US" dirty="0"/>
              <a:t>(#) ea. Trash/Recycling Bins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83F301C-5C57-953B-EA08-C857A9711F1D}"/>
              </a:ext>
            </a:extLst>
          </p:cNvPr>
          <p:cNvSpPr/>
          <p:nvPr/>
        </p:nvSpPr>
        <p:spPr>
          <a:xfrm>
            <a:off x="8110728" y="5329720"/>
            <a:ext cx="365760" cy="1554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0E2DA59-6555-91C5-EC73-88BCE2747295}"/>
              </a:ext>
            </a:extLst>
          </p:cNvPr>
          <p:cNvSpPr/>
          <p:nvPr/>
        </p:nvSpPr>
        <p:spPr>
          <a:xfrm>
            <a:off x="8665215" y="5527094"/>
            <a:ext cx="8579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Chairs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624D972-CBCA-3ED3-8EE6-FD4E3CFD4E35}"/>
              </a:ext>
            </a:extLst>
          </p:cNvPr>
          <p:cNvCxnSpPr>
            <a:cxnSpLocks/>
          </p:cNvCxnSpPr>
          <p:nvPr/>
        </p:nvCxnSpPr>
        <p:spPr>
          <a:xfrm>
            <a:off x="8933022" y="5407444"/>
            <a:ext cx="275926" cy="0"/>
          </a:xfrm>
          <a:prstGeom prst="line">
            <a:avLst/>
          </a:prstGeom>
          <a:ln w="762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EB14503A-00D2-362A-615A-8E4BC8DFC400}"/>
              </a:ext>
            </a:extLst>
          </p:cNvPr>
          <p:cNvSpPr/>
          <p:nvPr/>
        </p:nvSpPr>
        <p:spPr>
          <a:xfrm>
            <a:off x="9814318" y="5090581"/>
            <a:ext cx="441291" cy="441291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650EE5-6A58-E521-B525-779657939CD3}"/>
              </a:ext>
            </a:extLst>
          </p:cNvPr>
          <p:cNvSpPr/>
          <p:nvPr/>
        </p:nvSpPr>
        <p:spPr>
          <a:xfrm>
            <a:off x="9691688" y="5519388"/>
            <a:ext cx="85792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Round Table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3793792-D962-82DF-0665-561184CBA50A}"/>
              </a:ext>
            </a:extLst>
          </p:cNvPr>
          <p:cNvSpPr/>
          <p:nvPr/>
        </p:nvSpPr>
        <p:spPr>
          <a:xfrm>
            <a:off x="10672245" y="5485168"/>
            <a:ext cx="134297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Gray/White5-ft Table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6C51F71-C943-D2B3-0117-DCCEC0BAED07}"/>
              </a:ext>
            </a:extLst>
          </p:cNvPr>
          <p:cNvSpPr/>
          <p:nvPr/>
        </p:nvSpPr>
        <p:spPr>
          <a:xfrm>
            <a:off x="10978382" y="5295500"/>
            <a:ext cx="365760" cy="15544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6889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18710</TotalTime>
  <Words>32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MESA HRLY HEALTH SVCS</dc:creator>
  <cp:lastModifiedBy>Giovanni Garcia</cp:lastModifiedBy>
  <cp:revision>63</cp:revision>
  <cp:lastPrinted>2023-03-13T15:43:33Z</cp:lastPrinted>
  <dcterms:created xsi:type="dcterms:W3CDTF">2022-09-15T00:01:25Z</dcterms:created>
  <dcterms:modified xsi:type="dcterms:W3CDTF">2024-12-11T17:54:25Z</dcterms:modified>
</cp:coreProperties>
</file>