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0B4A20-3B71-46EE-9FD6-483524309A50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EAB609-36B0-4629-9454-5FF96BED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98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7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6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0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1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0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0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2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8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0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8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FB0C25-1F85-2829-FF19-B936E4FF6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91" y="586384"/>
            <a:ext cx="8469016" cy="5413608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884509" y="4630492"/>
            <a:ext cx="340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Key: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r>
              <a:rPr lang="en-US" b="1" dirty="0"/>
              <a:t>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75179" y="5582036"/>
            <a:ext cx="857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x 10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8942362" y="5258761"/>
            <a:ext cx="613192" cy="30162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6" name="Picture 8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94594">
            <a:off x="11016695" y="5151371"/>
            <a:ext cx="374892" cy="379959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C8119A34-CB41-4180-AD6A-91128D2DA63A}"/>
              </a:ext>
            </a:extLst>
          </p:cNvPr>
          <p:cNvSpPr/>
          <p:nvPr/>
        </p:nvSpPr>
        <p:spPr>
          <a:xfrm>
            <a:off x="8895683" y="5568448"/>
            <a:ext cx="857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64D8F4-841F-4F02-ACF2-0143755AD376}"/>
              </a:ext>
            </a:extLst>
          </p:cNvPr>
          <p:cNvSpPr txBox="1"/>
          <p:nvPr/>
        </p:nvSpPr>
        <p:spPr>
          <a:xfrm>
            <a:off x="8741664" y="155448"/>
            <a:ext cx="3400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Event Name</a:t>
            </a:r>
          </a:p>
          <a:p>
            <a:pPr algn="ctr"/>
            <a:r>
              <a:rPr lang="en-US" dirty="0"/>
              <a:t>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EBE346-D985-4C8C-B8D3-4FBE7DC0828B}"/>
              </a:ext>
            </a:extLst>
          </p:cNvPr>
          <p:cNvSpPr txBox="1"/>
          <p:nvPr/>
        </p:nvSpPr>
        <p:spPr>
          <a:xfrm>
            <a:off x="8869680" y="1261872"/>
            <a:ext cx="3090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Total Resources:</a:t>
            </a:r>
          </a:p>
          <a:p>
            <a:endParaRPr lang="en-US" b="1" dirty="0"/>
          </a:p>
          <a:p>
            <a:r>
              <a:rPr lang="en-US" dirty="0"/>
              <a:t>(#) 10x10 Canopies</a:t>
            </a:r>
          </a:p>
          <a:p>
            <a:endParaRPr lang="en-US" dirty="0"/>
          </a:p>
          <a:p>
            <a:r>
              <a:rPr lang="en-US"/>
              <a:t>(#) 5-ft Tables</a:t>
            </a:r>
            <a:endParaRPr lang="en-US" dirty="0"/>
          </a:p>
          <a:p>
            <a:endParaRPr lang="en-US" dirty="0"/>
          </a:p>
          <a:p>
            <a:r>
              <a:rPr lang="en-US" dirty="0"/>
              <a:t>(#) Chairs</a:t>
            </a:r>
          </a:p>
          <a:p>
            <a:endParaRPr lang="en-US" dirty="0"/>
          </a:p>
          <a:p>
            <a:r>
              <a:rPr lang="en-US" dirty="0"/>
              <a:t>(#) ea. Trash/Recycling Bins</a:t>
            </a: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6095223" y="4500921"/>
            <a:ext cx="222008" cy="75942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6247623" y="4653321"/>
            <a:ext cx="222008" cy="75942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6400023" y="4805721"/>
            <a:ext cx="222008" cy="75942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6552423" y="4958121"/>
            <a:ext cx="222008" cy="75942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6704823" y="5110521"/>
            <a:ext cx="222008" cy="75942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6857223" y="5262921"/>
            <a:ext cx="222008" cy="75942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7009623" y="5415321"/>
            <a:ext cx="222008" cy="75942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7162023" y="5567721"/>
            <a:ext cx="222008" cy="75942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7314423" y="5720121"/>
            <a:ext cx="222008" cy="75942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7466823" y="5872521"/>
            <a:ext cx="222008" cy="75942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1897">
            <a:off x="7619223" y="6024921"/>
            <a:ext cx="222008" cy="75942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916081">
            <a:off x="6635327" y="3227968"/>
            <a:ext cx="285871" cy="289735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916081">
            <a:off x="6787727" y="3380368"/>
            <a:ext cx="285871" cy="289735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916081">
            <a:off x="6940127" y="3532768"/>
            <a:ext cx="285871" cy="289735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916081">
            <a:off x="7092527" y="3685168"/>
            <a:ext cx="285871" cy="289735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916081">
            <a:off x="7244927" y="3837568"/>
            <a:ext cx="285871" cy="289735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916081">
            <a:off x="7397327" y="3989968"/>
            <a:ext cx="285871" cy="289735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916081">
            <a:off x="7549727" y="4142368"/>
            <a:ext cx="285871" cy="2897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1E87963-251A-02B5-DB70-562853A893EC}"/>
              </a:ext>
            </a:extLst>
          </p:cNvPr>
          <p:cNvSpPr/>
          <p:nvPr/>
        </p:nvSpPr>
        <p:spPr>
          <a:xfrm>
            <a:off x="9835431" y="5568448"/>
            <a:ext cx="857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Chairs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69A5DC6-8591-189A-8FC6-5369223DD08E}"/>
              </a:ext>
            </a:extLst>
          </p:cNvPr>
          <p:cNvCxnSpPr>
            <a:cxnSpLocks/>
          </p:cNvCxnSpPr>
          <p:nvPr/>
        </p:nvCxnSpPr>
        <p:spPr>
          <a:xfrm>
            <a:off x="10103238" y="5448798"/>
            <a:ext cx="275926" cy="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688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12420</TotalTime>
  <Words>29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MESA HRLY HEALTH SVCS</dc:creator>
  <cp:lastModifiedBy>Giovanni Garcia</cp:lastModifiedBy>
  <cp:revision>56</cp:revision>
  <cp:lastPrinted>2023-04-11T22:10:12Z</cp:lastPrinted>
  <dcterms:created xsi:type="dcterms:W3CDTF">2022-09-15T00:01:25Z</dcterms:created>
  <dcterms:modified xsi:type="dcterms:W3CDTF">2024-12-11T17:41:56Z</dcterms:modified>
</cp:coreProperties>
</file>