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8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80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4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8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144" userDrawn="1">
          <p15:clr>
            <a:srgbClr val="A4A3A4"/>
          </p15:clr>
        </p15:guide>
        <p15:guide id="2" pos="144" userDrawn="1">
          <p15:clr>
            <a:srgbClr val="A4A3A4"/>
          </p15:clr>
        </p15:guide>
        <p15:guide id="3" pos="4896" userDrawn="1">
          <p15:clr>
            <a:srgbClr val="A4A3A4"/>
          </p15:clr>
        </p15:guide>
        <p15:guide id="4" orient="horz" pos="6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6614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-2824" y="-104"/>
      </p:cViewPr>
      <p:guideLst>
        <p:guide orient="horz" pos="72"/>
        <p:guide orient="horz" pos="6264"/>
        <p:guide pos="72"/>
        <p:guide pos="4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0"/>
            <a:ext cx="5829300" cy="2428451"/>
          </a:xfrm>
        </p:spPr>
        <p:txBody>
          <a:bodyPr/>
          <a:lstStyle>
            <a:lvl1pPr marL="0" indent="0" algn="ctr">
              <a:buNone/>
              <a:defRPr sz="2000"/>
            </a:lvl1pPr>
            <a:lvl2pPr marL="390049" indent="0" algn="ctr">
              <a:buNone/>
              <a:defRPr sz="1700"/>
            </a:lvl2pPr>
            <a:lvl3pPr marL="780098" indent="0" algn="ctr">
              <a:buNone/>
              <a:defRPr sz="1500"/>
            </a:lvl3pPr>
            <a:lvl4pPr marL="1170146" indent="0" algn="ctr">
              <a:buNone/>
              <a:defRPr sz="1400"/>
            </a:lvl4pPr>
            <a:lvl5pPr marL="1560195" indent="0" algn="ctr">
              <a:buNone/>
              <a:defRPr sz="1400"/>
            </a:lvl5pPr>
            <a:lvl6pPr marL="1950244" indent="0" algn="ctr">
              <a:buNone/>
              <a:defRPr sz="1400"/>
            </a:lvl6pPr>
            <a:lvl7pPr marL="2340293" indent="0" algn="ctr">
              <a:buNone/>
              <a:defRPr sz="1400"/>
            </a:lvl7pPr>
            <a:lvl8pPr marL="2730341" indent="0" algn="ctr">
              <a:buNone/>
              <a:defRPr sz="1400"/>
            </a:lvl8pPr>
            <a:lvl9pPr marL="312039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182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645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9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9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814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027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7" y="2507619"/>
            <a:ext cx="6703695" cy="418401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7" y="6731216"/>
            <a:ext cx="6703695" cy="2200275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900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00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0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01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02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0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0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543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5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9" y="2677585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78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535519"/>
            <a:ext cx="6703695" cy="1944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0049" indent="0">
              <a:buNone/>
              <a:defRPr sz="1700" b="1"/>
            </a:lvl2pPr>
            <a:lvl3pPr marL="780098" indent="0">
              <a:buNone/>
              <a:defRPr sz="1500" b="1"/>
            </a:lvl3pPr>
            <a:lvl4pPr marL="1170146" indent="0">
              <a:buNone/>
              <a:defRPr sz="1400" b="1"/>
            </a:lvl4pPr>
            <a:lvl5pPr marL="1560195" indent="0">
              <a:buNone/>
              <a:defRPr sz="1400" b="1"/>
            </a:lvl5pPr>
            <a:lvl6pPr marL="1950244" indent="0">
              <a:buNone/>
              <a:defRPr sz="1400" b="1"/>
            </a:lvl6pPr>
            <a:lvl7pPr marL="2340293" indent="0">
              <a:buNone/>
              <a:defRPr sz="1400" b="1"/>
            </a:lvl7pPr>
            <a:lvl8pPr marL="2730341" indent="0">
              <a:buNone/>
              <a:defRPr sz="1400" b="1"/>
            </a:lvl8pPr>
            <a:lvl9pPr marL="3120390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1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80" y="2465706"/>
            <a:ext cx="3304282" cy="120840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0049" indent="0">
              <a:buNone/>
              <a:defRPr sz="1700" b="1"/>
            </a:lvl2pPr>
            <a:lvl3pPr marL="780098" indent="0">
              <a:buNone/>
              <a:defRPr sz="1500" b="1"/>
            </a:lvl3pPr>
            <a:lvl4pPr marL="1170146" indent="0">
              <a:buNone/>
              <a:defRPr sz="1400" b="1"/>
            </a:lvl4pPr>
            <a:lvl5pPr marL="1560195" indent="0">
              <a:buNone/>
              <a:defRPr sz="1400" b="1"/>
            </a:lvl5pPr>
            <a:lvl6pPr marL="1950244" indent="0">
              <a:buNone/>
              <a:defRPr sz="1400" b="1"/>
            </a:lvl6pPr>
            <a:lvl7pPr marL="2340293" indent="0">
              <a:buNone/>
              <a:defRPr sz="1400" b="1"/>
            </a:lvl7pPr>
            <a:lvl8pPr marL="2730341" indent="0">
              <a:buNone/>
              <a:defRPr sz="1400" b="1"/>
            </a:lvl8pPr>
            <a:lvl9pPr marL="3120390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80" y="3674111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75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647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788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7" cy="714798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90049" indent="0">
              <a:buNone/>
              <a:defRPr sz="1200"/>
            </a:lvl2pPr>
            <a:lvl3pPr marL="780098" indent="0">
              <a:buNone/>
              <a:defRPr sz="1000"/>
            </a:lvl3pPr>
            <a:lvl4pPr marL="1170146" indent="0">
              <a:buNone/>
              <a:defRPr sz="900"/>
            </a:lvl4pPr>
            <a:lvl5pPr marL="1560195" indent="0">
              <a:buNone/>
              <a:defRPr sz="900"/>
            </a:lvl5pPr>
            <a:lvl6pPr marL="1950244" indent="0">
              <a:buNone/>
              <a:defRPr sz="900"/>
            </a:lvl6pPr>
            <a:lvl7pPr marL="2340293" indent="0">
              <a:buNone/>
              <a:defRPr sz="900"/>
            </a:lvl7pPr>
            <a:lvl8pPr marL="2730341" indent="0">
              <a:buNone/>
              <a:defRPr sz="900"/>
            </a:lvl8pPr>
            <a:lvl9pPr marL="312039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89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7" cy="7147984"/>
          </a:xfrm>
        </p:spPr>
        <p:txBody>
          <a:bodyPr anchor="t"/>
          <a:lstStyle>
            <a:lvl1pPr marL="0" indent="0">
              <a:buNone/>
              <a:defRPr sz="2700"/>
            </a:lvl1pPr>
            <a:lvl2pPr marL="390049" indent="0">
              <a:buNone/>
              <a:defRPr sz="2400"/>
            </a:lvl2pPr>
            <a:lvl3pPr marL="780098" indent="0">
              <a:buNone/>
              <a:defRPr sz="2000"/>
            </a:lvl3pPr>
            <a:lvl4pPr marL="1170146" indent="0">
              <a:buNone/>
              <a:defRPr sz="1700"/>
            </a:lvl4pPr>
            <a:lvl5pPr marL="1560195" indent="0">
              <a:buNone/>
              <a:defRPr sz="1700"/>
            </a:lvl5pPr>
            <a:lvl6pPr marL="1950244" indent="0">
              <a:buNone/>
              <a:defRPr sz="1700"/>
            </a:lvl6pPr>
            <a:lvl7pPr marL="2340293" indent="0">
              <a:buNone/>
              <a:defRPr sz="1700"/>
            </a:lvl7pPr>
            <a:lvl8pPr marL="2730341" indent="0">
              <a:buNone/>
              <a:defRPr sz="1700"/>
            </a:lvl8pPr>
            <a:lvl9pPr marL="312039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90049" indent="0">
              <a:buNone/>
              <a:defRPr sz="1200"/>
            </a:lvl2pPr>
            <a:lvl3pPr marL="780098" indent="0">
              <a:buNone/>
              <a:defRPr sz="1000"/>
            </a:lvl3pPr>
            <a:lvl4pPr marL="1170146" indent="0">
              <a:buNone/>
              <a:defRPr sz="900"/>
            </a:lvl4pPr>
            <a:lvl5pPr marL="1560195" indent="0">
              <a:buNone/>
              <a:defRPr sz="900"/>
            </a:lvl5pPr>
            <a:lvl6pPr marL="1950244" indent="0">
              <a:buNone/>
              <a:defRPr sz="900"/>
            </a:lvl6pPr>
            <a:lvl7pPr marL="2340293" indent="0">
              <a:buNone/>
              <a:defRPr sz="900"/>
            </a:lvl7pPr>
            <a:lvl8pPr marL="2730341" indent="0">
              <a:buNone/>
              <a:defRPr sz="900"/>
            </a:lvl8pPr>
            <a:lvl9pPr marL="312039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18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19"/>
            <a:ext cx="6703695" cy="1944160"/>
          </a:xfrm>
          <a:prstGeom prst="rect">
            <a:avLst/>
          </a:prstGeom>
        </p:spPr>
        <p:txBody>
          <a:bodyPr vert="horz" lIns="89154" tIns="44577" rIns="89154" bIns="4457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5"/>
            <a:ext cx="6703695" cy="6381962"/>
          </a:xfrm>
          <a:prstGeom prst="rect">
            <a:avLst/>
          </a:prstGeom>
        </p:spPr>
        <p:txBody>
          <a:bodyPr vert="horz" lIns="89154" tIns="44577" rIns="89154" bIns="4457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F63F-D39C-3C4C-99F3-FA4DBF0EC104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0"/>
            <a:ext cx="2623185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9" y="9322650"/>
            <a:ext cx="1748790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715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80098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024" indent="-195024" algn="l" defTabSz="780098" rtl="0" eaLnBrk="1" latinLnBrk="0" hangingPunct="1">
        <a:lnSpc>
          <a:spcPct val="90000"/>
        </a:lnSpc>
        <a:spcBef>
          <a:spcPts val="85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5073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5122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171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55219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45268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35317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25366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15414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0049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0098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146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0195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0244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0341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0390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30430663852_1660b7038c_k.jpg"/>
          <p:cNvPicPr>
            <a:picLocks noChangeAspect="1"/>
          </p:cNvPicPr>
          <p:nvPr/>
        </p:nvPicPr>
        <p:blipFill>
          <a:blip r:embed="rId2"/>
          <a:srcRect t="5262" r="16124"/>
          <a:stretch>
            <a:fillRect/>
          </a:stretch>
        </p:blipFill>
        <p:spPr>
          <a:xfrm flipH="1">
            <a:off x="-173169" y="0"/>
            <a:ext cx="8107192" cy="6361185"/>
          </a:xfrm>
          <a:prstGeom prst="rect">
            <a:avLst/>
          </a:prstGeom>
        </p:spPr>
      </p:pic>
      <p:pic>
        <p:nvPicPr>
          <p:cNvPr id="10" name="Picture 9" descr="PATHWAYS_TEMPLATE_-01-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394109" y="4040674"/>
            <a:ext cx="429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Thursday November 18th</a:t>
            </a:r>
          </a:p>
          <a:p>
            <a:r>
              <a:rPr lang="en-US" sz="2800" dirty="0" smtClean="0"/>
              <a:t>7:00am -10:00pm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42437" y="5514718"/>
            <a:ext cx="317476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smtClean="0"/>
              <a:t>Join us!</a:t>
            </a:r>
            <a:endParaRPr lang="en-US" sz="3100" dirty="0"/>
          </a:p>
        </p:txBody>
      </p:sp>
      <p:sp>
        <p:nvSpPr>
          <p:cNvPr id="17" name="TextBox 16"/>
          <p:cNvSpPr txBox="1"/>
          <p:nvPr/>
        </p:nvSpPr>
        <p:spPr>
          <a:xfrm>
            <a:off x="242437" y="6084105"/>
            <a:ext cx="723846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 </a:t>
            </a:r>
            <a:r>
              <a:rPr lang="en-US" sz="1400" dirty="0" err="1" smtClean="0"/>
              <a:t>sed</a:t>
            </a:r>
            <a:r>
              <a:rPr lang="en-US" sz="1400" dirty="0" smtClean="0"/>
              <a:t> </a:t>
            </a:r>
            <a:r>
              <a:rPr lang="en-US" sz="1400" dirty="0" err="1" smtClean="0"/>
              <a:t>diam</a:t>
            </a:r>
            <a:r>
              <a:rPr lang="en-US" sz="1400" dirty="0" smtClean="0"/>
              <a:t> </a:t>
            </a:r>
            <a:r>
              <a:rPr lang="en-US" sz="1400" dirty="0" err="1" smtClean="0"/>
              <a:t>nonummy</a:t>
            </a:r>
            <a:r>
              <a:rPr lang="en-US" sz="1400" dirty="0" smtClean="0"/>
              <a:t> </a:t>
            </a:r>
            <a:r>
              <a:rPr lang="en-US" sz="1400" dirty="0" err="1" smtClean="0"/>
              <a:t>nibh</a:t>
            </a:r>
            <a:r>
              <a:rPr lang="en-US" sz="1400" dirty="0" smtClean="0"/>
              <a:t> </a:t>
            </a:r>
            <a:r>
              <a:rPr lang="en-US" sz="1400" dirty="0" err="1" smtClean="0"/>
              <a:t>euismod</a:t>
            </a:r>
            <a:r>
              <a:rPr lang="en-US" sz="1400" dirty="0" smtClean="0"/>
              <a:t> </a:t>
            </a:r>
            <a:r>
              <a:rPr lang="en-US" sz="1400" dirty="0" err="1" smtClean="0"/>
              <a:t>tincidunt</a:t>
            </a:r>
            <a:r>
              <a:rPr lang="en-US" sz="1400" dirty="0" smtClean="0"/>
              <a:t>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laoreet</a:t>
            </a:r>
            <a:r>
              <a:rPr lang="en-US" sz="1400" dirty="0" smtClean="0"/>
              <a:t> </a:t>
            </a:r>
            <a:r>
              <a:rPr lang="en-US" sz="1400" dirty="0" err="1" smtClean="0"/>
              <a:t>dolore</a:t>
            </a:r>
            <a:r>
              <a:rPr lang="en-US" sz="1400" dirty="0" smtClean="0"/>
              <a:t> magna </a:t>
            </a:r>
            <a:r>
              <a:rPr lang="en-US" sz="1400" dirty="0" err="1" smtClean="0"/>
              <a:t>aliquam</a:t>
            </a:r>
            <a:r>
              <a:rPr lang="en-US" sz="1400" dirty="0" smtClean="0"/>
              <a:t> </a:t>
            </a:r>
            <a:r>
              <a:rPr lang="en-US" sz="1400" dirty="0" err="1" smtClean="0"/>
              <a:t>erat</a:t>
            </a:r>
            <a:r>
              <a:rPr lang="en-US" sz="1400" dirty="0" smtClean="0"/>
              <a:t> </a:t>
            </a:r>
            <a:r>
              <a:rPr lang="en-US" sz="1400" dirty="0" err="1" smtClean="0"/>
              <a:t>volutpat</a:t>
            </a:r>
            <a:r>
              <a:rPr lang="en-US" sz="1400" dirty="0" smtClean="0"/>
              <a:t>.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wisi</a:t>
            </a:r>
            <a:r>
              <a:rPr lang="en-US" sz="1400" dirty="0" smtClean="0"/>
              <a:t> </a:t>
            </a:r>
            <a:r>
              <a:rPr lang="en-US" sz="1400" dirty="0" err="1" smtClean="0"/>
              <a:t>enim</a:t>
            </a:r>
            <a:r>
              <a:rPr lang="en-US" sz="1400" dirty="0" smtClean="0"/>
              <a:t> ad minim </a:t>
            </a:r>
            <a:r>
              <a:rPr lang="en-US" sz="1400" dirty="0" err="1" smtClean="0"/>
              <a:t>veniam</a:t>
            </a:r>
            <a:r>
              <a:rPr lang="en-US" sz="1400" dirty="0" smtClean="0"/>
              <a:t>, </a:t>
            </a:r>
            <a:r>
              <a:rPr lang="en-US" sz="1400" dirty="0" err="1" smtClean="0"/>
              <a:t>quis</a:t>
            </a:r>
            <a:r>
              <a:rPr lang="en-US" sz="1400" dirty="0" smtClean="0"/>
              <a:t> </a:t>
            </a:r>
            <a:r>
              <a:rPr lang="en-US" sz="1400" dirty="0" err="1" smtClean="0"/>
              <a:t>nostrud</a:t>
            </a:r>
            <a:r>
              <a:rPr lang="en-US" sz="1400" dirty="0" smtClean="0"/>
              <a:t> </a:t>
            </a:r>
            <a:r>
              <a:rPr lang="en-US" sz="1400" dirty="0" err="1" smtClean="0"/>
              <a:t>exerci</a:t>
            </a:r>
            <a:r>
              <a:rPr lang="en-US" sz="1400" dirty="0" smtClean="0"/>
              <a:t> </a:t>
            </a:r>
            <a:r>
              <a:rPr lang="en-US" sz="1400" dirty="0" err="1" smtClean="0"/>
              <a:t>tation</a:t>
            </a:r>
            <a:r>
              <a:rPr lang="en-US" sz="1400" dirty="0" smtClean="0"/>
              <a:t> </a:t>
            </a:r>
            <a:r>
              <a:rPr lang="en-US" sz="1400" dirty="0" err="1" smtClean="0"/>
              <a:t>ulla</a:t>
            </a:r>
            <a:endParaRPr lang="en-US" sz="1400" dirty="0"/>
          </a:p>
        </p:txBody>
      </p:sp>
      <p:sp>
        <p:nvSpPr>
          <p:cNvPr id="19" name="Freeform 18"/>
          <p:cNvSpPr/>
          <p:nvPr/>
        </p:nvSpPr>
        <p:spPr>
          <a:xfrm>
            <a:off x="193376" y="7550294"/>
            <a:ext cx="3578825" cy="1985704"/>
          </a:xfrm>
          <a:custGeom>
            <a:avLst/>
            <a:gdLst>
              <a:gd name="connsiteX0" fmla="*/ 0 w 3578825"/>
              <a:gd name="connsiteY0" fmla="*/ 0 h 1985704"/>
              <a:gd name="connsiteX1" fmla="*/ 3578825 w 3578825"/>
              <a:gd name="connsiteY1" fmla="*/ 0 h 1985704"/>
              <a:gd name="connsiteX2" fmla="*/ 3578825 w 3578825"/>
              <a:gd name="connsiteY2" fmla="*/ 1985704 h 1985704"/>
              <a:gd name="connsiteX3" fmla="*/ 0 w 3578825"/>
              <a:gd name="connsiteY3" fmla="*/ 1985704 h 1985704"/>
              <a:gd name="connsiteX4" fmla="*/ 0 w 3578825"/>
              <a:gd name="connsiteY4" fmla="*/ 0 h 198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8825" h="1985704">
                <a:moveTo>
                  <a:pt x="0" y="0"/>
                </a:moveTo>
                <a:lnTo>
                  <a:pt x="3578825" y="0"/>
                </a:lnTo>
                <a:lnTo>
                  <a:pt x="3578825" y="1985704"/>
                </a:lnTo>
                <a:lnTo>
                  <a:pt x="0" y="198570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17524" y="7550294"/>
            <a:ext cx="3578825" cy="19857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19347" y="9616810"/>
            <a:ext cx="735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Other contact info, website, email  </a:t>
            </a:r>
            <a:r>
              <a:rPr lang="en-US" sz="1400" dirty="0" err="1" smtClean="0"/>
              <a:t>Lorem</a:t>
            </a:r>
            <a:r>
              <a:rPr lang="en-US" sz="1400" dirty="0" smtClean="0"/>
              <a:t> </a:t>
            </a:r>
            <a:r>
              <a:rPr lang="en-US" sz="1400" dirty="0" err="1" smtClean="0"/>
              <a:t>ipsum</a:t>
            </a:r>
            <a:r>
              <a:rPr lang="en-US" sz="1400" dirty="0" smtClean="0"/>
              <a:t> dolor sit </a:t>
            </a:r>
            <a:r>
              <a:rPr lang="en-US" sz="1400" dirty="0" err="1" smtClean="0"/>
              <a:t>amet</a:t>
            </a:r>
            <a:r>
              <a:rPr lang="en-US" sz="1400" dirty="0" smtClean="0"/>
              <a:t>, </a:t>
            </a:r>
            <a:r>
              <a:rPr lang="en-US" sz="1400" dirty="0" err="1" smtClean="0"/>
              <a:t>consectetuer</a:t>
            </a:r>
            <a:r>
              <a:rPr lang="en-US" sz="1400" dirty="0" smtClean="0"/>
              <a:t> </a:t>
            </a:r>
            <a:r>
              <a:rPr lang="en-US" sz="1400" dirty="0" err="1" smtClean="0"/>
              <a:t>adipiscing</a:t>
            </a:r>
            <a:r>
              <a:rPr lang="en-US" sz="1400" dirty="0" smtClean="0"/>
              <a:t> </a:t>
            </a:r>
            <a:r>
              <a:rPr lang="en-US" sz="1400" dirty="0" err="1" smtClean="0"/>
              <a:t>elit</a:t>
            </a:r>
            <a:r>
              <a:rPr lang="en-US" sz="1400" dirty="0" smtClean="0"/>
              <a:t>,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193377" y="8381519"/>
            <a:ext cx="3578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 or text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17525" y="8381519"/>
            <a:ext cx="3555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Image or text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23826" y="5145386"/>
            <a:ext cx="446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Zoom ID: 9514789632454515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805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111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pablo vela</cp:lastModifiedBy>
  <cp:revision>14</cp:revision>
  <cp:lastPrinted>2019-08-30T21:19:24Z</cp:lastPrinted>
  <dcterms:created xsi:type="dcterms:W3CDTF">2020-10-20T23:28:43Z</dcterms:created>
  <dcterms:modified xsi:type="dcterms:W3CDTF">2020-10-20T23:59:24Z</dcterms:modified>
</cp:coreProperties>
</file>