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44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4896" userDrawn="1">
          <p15:clr>
            <a:srgbClr val="A4A3A4"/>
          </p15:clr>
        </p15:guide>
        <p15:guide id="4" orient="horz" pos="6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8922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-3384" y="-72"/>
      </p:cViewPr>
      <p:guideLst>
        <p:guide orient="horz" pos="72"/>
        <p:guide orient="horz" pos="6264"/>
        <p:guide pos="72"/>
        <p:guide pos="4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2000"/>
            </a:lvl1pPr>
            <a:lvl2pPr marL="390049" indent="0" algn="ctr">
              <a:buNone/>
              <a:defRPr sz="1700"/>
            </a:lvl2pPr>
            <a:lvl3pPr marL="780098" indent="0" algn="ctr">
              <a:buNone/>
              <a:defRPr sz="1500"/>
            </a:lvl3pPr>
            <a:lvl4pPr marL="1170146" indent="0" algn="ctr">
              <a:buNone/>
              <a:defRPr sz="1400"/>
            </a:lvl4pPr>
            <a:lvl5pPr marL="1560195" indent="0" algn="ctr">
              <a:buNone/>
              <a:defRPr sz="1400"/>
            </a:lvl5pPr>
            <a:lvl6pPr marL="1950244" indent="0" algn="ctr">
              <a:buNone/>
              <a:defRPr sz="1400"/>
            </a:lvl6pPr>
            <a:lvl7pPr marL="2340293" indent="0" algn="ctr">
              <a:buNone/>
              <a:defRPr sz="1400"/>
            </a:lvl7pPr>
            <a:lvl8pPr marL="2730341" indent="0" algn="ctr">
              <a:buNone/>
              <a:defRPr sz="1400"/>
            </a:lvl8pPr>
            <a:lvl9pPr marL="312039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182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645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9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9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814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02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7" y="2507619"/>
            <a:ext cx="6703695" cy="418401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7" y="6731216"/>
            <a:ext cx="6703695" cy="220027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900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0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0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0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0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0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43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5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9" y="2677585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78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535519"/>
            <a:ext cx="6703695" cy="1944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0049" indent="0">
              <a:buNone/>
              <a:defRPr sz="1700" b="1"/>
            </a:lvl2pPr>
            <a:lvl3pPr marL="780098" indent="0">
              <a:buNone/>
              <a:defRPr sz="1500" b="1"/>
            </a:lvl3pPr>
            <a:lvl4pPr marL="1170146" indent="0">
              <a:buNone/>
              <a:defRPr sz="1400" b="1"/>
            </a:lvl4pPr>
            <a:lvl5pPr marL="1560195" indent="0">
              <a:buNone/>
              <a:defRPr sz="1400" b="1"/>
            </a:lvl5pPr>
            <a:lvl6pPr marL="1950244" indent="0">
              <a:buNone/>
              <a:defRPr sz="1400" b="1"/>
            </a:lvl6pPr>
            <a:lvl7pPr marL="2340293" indent="0">
              <a:buNone/>
              <a:defRPr sz="1400" b="1"/>
            </a:lvl7pPr>
            <a:lvl8pPr marL="2730341" indent="0">
              <a:buNone/>
              <a:defRPr sz="1400" b="1"/>
            </a:lvl8pPr>
            <a:lvl9pPr marL="31203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1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80" y="2465706"/>
            <a:ext cx="3304282" cy="12084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0049" indent="0">
              <a:buNone/>
              <a:defRPr sz="1700" b="1"/>
            </a:lvl2pPr>
            <a:lvl3pPr marL="780098" indent="0">
              <a:buNone/>
              <a:defRPr sz="1500" b="1"/>
            </a:lvl3pPr>
            <a:lvl4pPr marL="1170146" indent="0">
              <a:buNone/>
              <a:defRPr sz="1400" b="1"/>
            </a:lvl4pPr>
            <a:lvl5pPr marL="1560195" indent="0">
              <a:buNone/>
              <a:defRPr sz="1400" b="1"/>
            </a:lvl5pPr>
            <a:lvl6pPr marL="1950244" indent="0">
              <a:buNone/>
              <a:defRPr sz="1400" b="1"/>
            </a:lvl6pPr>
            <a:lvl7pPr marL="2340293" indent="0">
              <a:buNone/>
              <a:defRPr sz="1400" b="1"/>
            </a:lvl7pPr>
            <a:lvl8pPr marL="2730341" indent="0">
              <a:buNone/>
              <a:defRPr sz="1400" b="1"/>
            </a:lvl8pPr>
            <a:lvl9pPr marL="31203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80" y="3674111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5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647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788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2" cy="234696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7" cy="714798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2" cy="5590329"/>
          </a:xfrm>
        </p:spPr>
        <p:txBody>
          <a:bodyPr/>
          <a:lstStyle>
            <a:lvl1pPr marL="0" indent="0">
              <a:buNone/>
              <a:defRPr sz="1400"/>
            </a:lvl1pPr>
            <a:lvl2pPr marL="390049" indent="0">
              <a:buNone/>
              <a:defRPr sz="1200"/>
            </a:lvl2pPr>
            <a:lvl3pPr marL="780098" indent="0">
              <a:buNone/>
              <a:defRPr sz="1000"/>
            </a:lvl3pPr>
            <a:lvl4pPr marL="1170146" indent="0">
              <a:buNone/>
              <a:defRPr sz="900"/>
            </a:lvl4pPr>
            <a:lvl5pPr marL="1560195" indent="0">
              <a:buNone/>
              <a:defRPr sz="900"/>
            </a:lvl5pPr>
            <a:lvl6pPr marL="1950244" indent="0">
              <a:buNone/>
              <a:defRPr sz="900"/>
            </a:lvl6pPr>
            <a:lvl7pPr marL="2340293" indent="0">
              <a:buNone/>
              <a:defRPr sz="900"/>
            </a:lvl7pPr>
            <a:lvl8pPr marL="2730341" indent="0">
              <a:buNone/>
              <a:defRPr sz="900"/>
            </a:lvl8pPr>
            <a:lvl9pPr marL="31203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9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2" cy="234696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7" cy="7147984"/>
          </a:xfrm>
        </p:spPr>
        <p:txBody>
          <a:bodyPr anchor="t"/>
          <a:lstStyle>
            <a:lvl1pPr marL="0" indent="0">
              <a:buNone/>
              <a:defRPr sz="2700"/>
            </a:lvl1pPr>
            <a:lvl2pPr marL="390049" indent="0">
              <a:buNone/>
              <a:defRPr sz="2400"/>
            </a:lvl2pPr>
            <a:lvl3pPr marL="780098" indent="0">
              <a:buNone/>
              <a:defRPr sz="2000"/>
            </a:lvl3pPr>
            <a:lvl4pPr marL="1170146" indent="0">
              <a:buNone/>
              <a:defRPr sz="1700"/>
            </a:lvl4pPr>
            <a:lvl5pPr marL="1560195" indent="0">
              <a:buNone/>
              <a:defRPr sz="1700"/>
            </a:lvl5pPr>
            <a:lvl6pPr marL="1950244" indent="0">
              <a:buNone/>
              <a:defRPr sz="1700"/>
            </a:lvl6pPr>
            <a:lvl7pPr marL="2340293" indent="0">
              <a:buNone/>
              <a:defRPr sz="1700"/>
            </a:lvl7pPr>
            <a:lvl8pPr marL="2730341" indent="0">
              <a:buNone/>
              <a:defRPr sz="1700"/>
            </a:lvl8pPr>
            <a:lvl9pPr marL="312039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2" cy="5590329"/>
          </a:xfrm>
        </p:spPr>
        <p:txBody>
          <a:bodyPr/>
          <a:lstStyle>
            <a:lvl1pPr marL="0" indent="0">
              <a:buNone/>
              <a:defRPr sz="1400"/>
            </a:lvl1pPr>
            <a:lvl2pPr marL="390049" indent="0">
              <a:buNone/>
              <a:defRPr sz="1200"/>
            </a:lvl2pPr>
            <a:lvl3pPr marL="780098" indent="0">
              <a:buNone/>
              <a:defRPr sz="1000"/>
            </a:lvl3pPr>
            <a:lvl4pPr marL="1170146" indent="0">
              <a:buNone/>
              <a:defRPr sz="900"/>
            </a:lvl4pPr>
            <a:lvl5pPr marL="1560195" indent="0">
              <a:buNone/>
              <a:defRPr sz="900"/>
            </a:lvl5pPr>
            <a:lvl6pPr marL="1950244" indent="0">
              <a:buNone/>
              <a:defRPr sz="900"/>
            </a:lvl6pPr>
            <a:lvl7pPr marL="2340293" indent="0">
              <a:buNone/>
              <a:defRPr sz="900"/>
            </a:lvl7pPr>
            <a:lvl8pPr marL="2730341" indent="0">
              <a:buNone/>
              <a:defRPr sz="900"/>
            </a:lvl8pPr>
            <a:lvl9pPr marL="31203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1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4" y="535519"/>
            <a:ext cx="6703695" cy="1944160"/>
          </a:xfrm>
          <a:prstGeom prst="rect">
            <a:avLst/>
          </a:prstGeom>
        </p:spPr>
        <p:txBody>
          <a:bodyPr vert="horz" lIns="89154" tIns="44577" rIns="89154" bIns="445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4" y="2677585"/>
            <a:ext cx="6703695" cy="6381962"/>
          </a:xfrm>
          <a:prstGeom prst="rect">
            <a:avLst/>
          </a:prstGeom>
        </p:spPr>
        <p:txBody>
          <a:bodyPr vert="horz" lIns="89154" tIns="44577" rIns="89154" bIns="4457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50"/>
            <a:ext cx="1748790" cy="535517"/>
          </a:xfrm>
          <a:prstGeom prst="rect">
            <a:avLst/>
          </a:prstGeom>
        </p:spPr>
        <p:txBody>
          <a:bodyPr vert="horz" lIns="89154" tIns="44577" rIns="89154" bIns="4457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F63F-D39C-3C4C-99F3-FA4DBF0EC104}" type="datetimeFigureOut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50"/>
            <a:ext cx="2623185" cy="535517"/>
          </a:xfrm>
          <a:prstGeom prst="rect">
            <a:avLst/>
          </a:prstGeom>
        </p:spPr>
        <p:txBody>
          <a:bodyPr vert="horz" lIns="89154" tIns="44577" rIns="89154" bIns="4457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9" y="9322650"/>
            <a:ext cx="1748790" cy="535517"/>
          </a:xfrm>
          <a:prstGeom prst="rect">
            <a:avLst/>
          </a:prstGeom>
        </p:spPr>
        <p:txBody>
          <a:bodyPr vert="horz" lIns="89154" tIns="44577" rIns="89154" bIns="4457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6EAD-D745-634C-A9E0-2BE2CD15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15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80098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024" indent="-195024" algn="l" defTabSz="780098" rtl="0" eaLnBrk="1" latinLnBrk="0" hangingPunct="1">
        <a:lnSpc>
          <a:spcPct val="90000"/>
        </a:lnSpc>
        <a:spcBef>
          <a:spcPts val="8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073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5122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71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219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268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5317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5366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14" indent="-195024" algn="l" defTabSz="780098" rtl="0" eaLnBrk="1" latinLnBrk="0" hangingPunct="1">
        <a:lnSpc>
          <a:spcPct val="90000"/>
        </a:lnSpc>
        <a:spcBef>
          <a:spcPts val="42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0049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0098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146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195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0244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341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0390" algn="l" defTabSz="7800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49487972298_74344db581_6k.jpg"/>
          <p:cNvPicPr>
            <a:picLocks noChangeAspect="1"/>
          </p:cNvPicPr>
          <p:nvPr/>
        </p:nvPicPr>
        <p:blipFill>
          <a:blip r:embed="rId2"/>
          <a:srcRect l="43302" r="3908"/>
          <a:stretch>
            <a:fillRect/>
          </a:stretch>
        </p:blipFill>
        <p:spPr>
          <a:xfrm>
            <a:off x="-14670" y="374642"/>
            <a:ext cx="7810588" cy="95207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129349"/>
            <a:ext cx="7810588" cy="10253490"/>
            <a:chOff x="0" y="-129349"/>
            <a:chExt cx="7810588" cy="10253490"/>
          </a:xfrm>
        </p:grpSpPr>
        <p:pic>
          <p:nvPicPr>
            <p:cNvPr id="10" name="Picture 9" descr="PATHWAYS_TEMPLATE_VB-0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810588" cy="101241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83233A-CCAC-D349-BF72-247745000423}"/>
                </a:ext>
              </a:extLst>
            </p:cNvPr>
            <p:cNvSpPr txBox="1"/>
            <p:nvPr/>
          </p:nvSpPr>
          <p:spPr>
            <a:xfrm>
              <a:off x="256613" y="9312942"/>
              <a:ext cx="7407696" cy="582467"/>
            </a:xfrm>
            <a:prstGeom prst="rect">
              <a:avLst/>
            </a:prstGeom>
            <a:noFill/>
          </p:spPr>
          <p:txBody>
            <a:bodyPr wrap="square" lIns="89154" tIns="44577" rIns="89154" bIns="44577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Contact info, other info, website </a:t>
              </a:r>
              <a:r>
                <a:rPr lang="en-US" sz="1600" dirty="0" err="1" smtClean="0">
                  <a:latin typeface="Arial"/>
                  <a:cs typeface="Arial"/>
                </a:rPr>
                <a:t>Lorem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ipsum</a:t>
              </a:r>
              <a:r>
                <a:rPr lang="en-US" sz="1600" dirty="0" smtClean="0">
                  <a:latin typeface="Arial"/>
                  <a:cs typeface="Arial"/>
                </a:rPr>
                <a:t> dolor sit </a:t>
              </a:r>
              <a:r>
                <a:rPr lang="en-US" sz="1600" dirty="0" err="1" smtClean="0">
                  <a:latin typeface="Arial"/>
                  <a:cs typeface="Arial"/>
                </a:rPr>
                <a:t>amet</a:t>
              </a:r>
              <a:r>
                <a:rPr lang="en-US" sz="1600" dirty="0" smtClean="0">
                  <a:latin typeface="Arial"/>
                  <a:cs typeface="Arial"/>
                </a:rPr>
                <a:t>, </a:t>
              </a:r>
              <a:r>
                <a:rPr lang="en-US" sz="1600" dirty="0" err="1" smtClean="0">
                  <a:latin typeface="Arial"/>
                  <a:cs typeface="Arial"/>
                </a:rPr>
                <a:t>consectetuer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</a:p>
            <a:p>
              <a:r>
                <a:rPr lang="en-US" sz="1600" dirty="0" err="1" smtClean="0">
                  <a:latin typeface="Arial"/>
                  <a:cs typeface="Arial"/>
                </a:rPr>
                <a:t>adipiscing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elit</a:t>
              </a:r>
              <a:r>
                <a:rPr lang="en-US" sz="1600" dirty="0" smtClean="0">
                  <a:latin typeface="Arial"/>
                  <a:cs typeface="Arial"/>
                </a:rPr>
                <a:t>, </a:t>
              </a:r>
              <a:r>
                <a:rPr lang="en-US" sz="1600" dirty="0" err="1" smtClean="0">
                  <a:latin typeface="Arial"/>
                  <a:cs typeface="Arial"/>
                </a:rPr>
                <a:t>sed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diam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nonummy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nibh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euismod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tincidunt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ut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laoreet</a:t>
              </a:r>
              <a:r>
                <a:rPr lang="en-US" sz="1600" dirty="0" smtClean="0">
                  <a:latin typeface="Arial"/>
                  <a:cs typeface="Arial"/>
                </a:rPr>
                <a:t> </a:t>
              </a:r>
              <a:r>
                <a:rPr lang="en-US" sz="1600" dirty="0" err="1" smtClean="0">
                  <a:latin typeface="Arial"/>
                  <a:cs typeface="Arial"/>
                </a:rPr>
                <a:t>dolore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57D89F-D2A6-7149-BE5E-B4DA57E4096B}"/>
                </a:ext>
              </a:extLst>
            </p:cNvPr>
            <p:cNvSpPr txBox="1"/>
            <p:nvPr/>
          </p:nvSpPr>
          <p:spPr>
            <a:xfrm>
              <a:off x="70554" y="-129349"/>
              <a:ext cx="5427486" cy="1567352"/>
            </a:xfrm>
            <a:prstGeom prst="rect">
              <a:avLst/>
            </a:prstGeom>
            <a:noFill/>
          </p:spPr>
          <p:txBody>
            <a:bodyPr wrap="square" lIns="89154" tIns="44577" rIns="89154" bIns="44577" rtlCol="0">
              <a:spAutoFit/>
            </a:bodyPr>
            <a:lstStyle/>
            <a:p>
              <a:r>
                <a:rPr lang="en-US" sz="9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Event Title</a:t>
              </a:r>
              <a:endParaRPr lang="en-US" sz="96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48FC4C-8F84-EE4F-82CA-B8F78294593E}"/>
                </a:ext>
              </a:extLst>
            </p:cNvPr>
            <p:cNvSpPr txBox="1"/>
            <p:nvPr/>
          </p:nvSpPr>
          <p:spPr>
            <a:xfrm>
              <a:off x="70554" y="1205564"/>
              <a:ext cx="4804977" cy="582467"/>
            </a:xfrm>
            <a:prstGeom prst="rect">
              <a:avLst/>
            </a:prstGeom>
            <a:noFill/>
          </p:spPr>
          <p:txBody>
            <a:bodyPr wrap="square" lIns="89154" tIns="44577" rIns="89154" bIns="44577" rtlCol="0">
              <a:spAutoFit/>
            </a:bodyPr>
            <a:lstStyle/>
            <a:p>
              <a:r>
                <a:rPr lang="en-US" sz="3100" dirty="0" err="1" smtClean="0">
                  <a:solidFill>
                    <a:srgbClr val="000000"/>
                  </a:solidFill>
                  <a:latin typeface="Arial Narrow"/>
                  <a:cs typeface="Arial Narrow"/>
                </a:rPr>
                <a:t>Subtitile</a:t>
              </a:r>
              <a:r>
                <a:rPr lang="en-US" sz="31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description</a:t>
              </a:r>
              <a:endParaRPr lang="en-US" sz="31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9E5A81-1C0E-164D-8ED9-401F18BC208C}"/>
                </a:ext>
              </a:extLst>
            </p:cNvPr>
            <p:cNvSpPr/>
            <p:nvPr/>
          </p:nvSpPr>
          <p:spPr>
            <a:xfrm>
              <a:off x="3924388" y="6024332"/>
              <a:ext cx="3430899" cy="1885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154" tIns="44577" rIns="89154" bIns="44577"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A0DCFA-43B1-924D-B1C0-6A73CB8DA32D}"/>
                </a:ext>
              </a:extLst>
            </p:cNvPr>
            <p:cNvSpPr txBox="1"/>
            <p:nvPr/>
          </p:nvSpPr>
          <p:spPr>
            <a:xfrm>
              <a:off x="4079430" y="6083464"/>
              <a:ext cx="3209337" cy="1736629"/>
            </a:xfrm>
            <a:prstGeom prst="rect">
              <a:avLst/>
            </a:prstGeom>
            <a:noFill/>
          </p:spPr>
          <p:txBody>
            <a:bodyPr wrap="square" lIns="89154" tIns="44577" rIns="89154" bIns="44577" rtlCol="0">
              <a:spAutoFit/>
            </a:bodyPr>
            <a:lstStyle/>
            <a:p>
              <a:r>
                <a:rPr lang="en-US" sz="3500" dirty="0" smtClean="0">
                  <a:latin typeface="Arial Narrow"/>
                  <a:cs typeface="Arial Narrow"/>
                </a:rPr>
                <a:t>Thursday </a:t>
              </a:r>
            </a:p>
            <a:p>
              <a:r>
                <a:rPr lang="en-US" sz="3500" dirty="0" smtClean="0">
                  <a:latin typeface="Arial Narrow"/>
                  <a:cs typeface="Arial Narrow"/>
                </a:rPr>
                <a:t>November 48th</a:t>
              </a:r>
            </a:p>
            <a:p>
              <a:r>
                <a:rPr lang="en-US" sz="3500" dirty="0" smtClean="0">
                  <a:latin typeface="Arial Narrow"/>
                  <a:cs typeface="Arial Narrow"/>
                </a:rPr>
                <a:t>5:00am -11:00pm</a:t>
              </a:r>
              <a:endParaRPr lang="en-US" sz="3500" dirty="0">
                <a:latin typeface="Arial Narrow"/>
                <a:cs typeface="Arial Narrow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83233A-CCAC-D349-BF72-247745000423}"/>
                </a:ext>
              </a:extLst>
            </p:cNvPr>
            <p:cNvSpPr txBox="1"/>
            <p:nvPr/>
          </p:nvSpPr>
          <p:spPr>
            <a:xfrm>
              <a:off x="0" y="8528739"/>
              <a:ext cx="7772400" cy="511593"/>
            </a:xfrm>
            <a:prstGeom prst="rect">
              <a:avLst/>
            </a:prstGeom>
            <a:noFill/>
            <a:ln>
              <a:solidFill>
                <a:srgbClr val="4472C4"/>
              </a:solidFill>
            </a:ln>
          </p:spPr>
          <p:txBody>
            <a:bodyPr wrap="square" lIns="89154" tIns="44577" rIns="89154" bIns="44577" rtlCol="0">
              <a:spAutoFit/>
            </a:bodyPr>
            <a:lstStyle/>
            <a:p>
              <a:pPr algn="ctr"/>
              <a:r>
                <a:rPr lang="en-US" sz="2700" dirty="0" smtClean="0">
                  <a:latin typeface="Avenir Book"/>
                  <a:cs typeface="Avenir Book"/>
                </a:rPr>
                <a:t>Zoom ID: 9514789632454515  Password</a:t>
              </a:r>
              <a:r>
                <a:rPr lang="en-US" sz="2700" dirty="0" smtClean="0">
                  <a:noFill/>
                  <a:latin typeface="Avenir Book"/>
                  <a:cs typeface="Avenir Book"/>
                </a:rPr>
                <a:t>: </a:t>
              </a:r>
              <a:r>
                <a:rPr lang="en-US" sz="2700" dirty="0" smtClean="0">
                  <a:latin typeface="Avenir Book"/>
                  <a:cs typeface="Avenir Book"/>
                </a:rPr>
                <a:t>15486</a:t>
              </a:r>
              <a:endParaRPr lang="en-US" sz="2700" dirty="0">
                <a:latin typeface="Avenir Book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805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47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pablo vela</cp:lastModifiedBy>
  <cp:revision>14</cp:revision>
  <cp:lastPrinted>2019-08-30T21:19:24Z</cp:lastPrinted>
  <dcterms:created xsi:type="dcterms:W3CDTF">2020-10-20T22:57:41Z</dcterms:created>
  <dcterms:modified xsi:type="dcterms:W3CDTF">2020-10-20T23:20:41Z</dcterms:modified>
</cp:coreProperties>
</file>