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44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4896" userDrawn="1">
          <p15:clr>
            <a:srgbClr val="A4A3A4"/>
          </p15:clr>
        </p15:guide>
        <p15:guide id="4" orient="horz" pos="6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6614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-2824" y="-104"/>
      </p:cViewPr>
      <p:guideLst>
        <p:guide orient="horz" pos="72"/>
        <p:guide orient="horz" pos="6264"/>
        <p:guide pos="72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00"/>
            </a:lvl1pPr>
            <a:lvl2pPr marL="390049" indent="0" algn="ctr">
              <a:buNone/>
              <a:defRPr sz="1700"/>
            </a:lvl2pPr>
            <a:lvl3pPr marL="780098" indent="0" algn="ctr">
              <a:buNone/>
              <a:defRPr sz="1500"/>
            </a:lvl3pPr>
            <a:lvl4pPr marL="1170146" indent="0" algn="ctr">
              <a:buNone/>
              <a:defRPr sz="1400"/>
            </a:lvl4pPr>
            <a:lvl5pPr marL="1560195" indent="0" algn="ctr">
              <a:buNone/>
              <a:defRPr sz="1400"/>
            </a:lvl5pPr>
            <a:lvl6pPr marL="1950244" indent="0" algn="ctr">
              <a:buNone/>
              <a:defRPr sz="1400"/>
            </a:lvl6pPr>
            <a:lvl7pPr marL="2340293" indent="0" algn="ctr">
              <a:buNone/>
              <a:defRPr sz="1400"/>
            </a:lvl7pPr>
            <a:lvl8pPr marL="2730341" indent="0" algn="ctr">
              <a:buNone/>
              <a:defRPr sz="1400"/>
            </a:lvl8pPr>
            <a:lvl9pPr marL="312039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182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645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9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9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814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02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7" y="2507619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7" y="6731216"/>
            <a:ext cx="6703695" cy="220027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900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00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0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02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0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543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9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27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19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1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80" y="2465706"/>
            <a:ext cx="3304282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80" y="3674111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75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647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788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7" cy="71479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89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7" cy="7147984"/>
          </a:xfrm>
        </p:spPr>
        <p:txBody>
          <a:bodyPr anchor="t"/>
          <a:lstStyle>
            <a:lvl1pPr marL="0" indent="0">
              <a:buNone/>
              <a:defRPr sz="2700"/>
            </a:lvl1pPr>
            <a:lvl2pPr marL="390049" indent="0">
              <a:buNone/>
              <a:defRPr sz="2400"/>
            </a:lvl2pPr>
            <a:lvl3pPr marL="780098" indent="0">
              <a:buNone/>
              <a:defRPr sz="2000"/>
            </a:lvl3pPr>
            <a:lvl4pPr marL="1170146" indent="0">
              <a:buNone/>
              <a:defRPr sz="1700"/>
            </a:lvl4pPr>
            <a:lvl5pPr marL="1560195" indent="0">
              <a:buNone/>
              <a:defRPr sz="1700"/>
            </a:lvl5pPr>
            <a:lvl6pPr marL="1950244" indent="0">
              <a:buNone/>
              <a:defRPr sz="1700"/>
            </a:lvl6pPr>
            <a:lvl7pPr marL="2340293" indent="0">
              <a:buNone/>
              <a:defRPr sz="1700"/>
            </a:lvl7pPr>
            <a:lvl8pPr marL="2730341" indent="0">
              <a:buNone/>
              <a:defRPr sz="1700"/>
            </a:lvl8pPr>
            <a:lvl9pPr marL="312039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01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60"/>
          </a:xfrm>
          <a:prstGeom prst="rect">
            <a:avLst/>
          </a:prstGeom>
        </p:spPr>
        <p:txBody>
          <a:bodyPr vert="horz" lIns="89154" tIns="44577" rIns="89154" bIns="445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5"/>
            <a:ext cx="6703695" cy="6381962"/>
          </a:xfrm>
          <a:prstGeom prst="rect">
            <a:avLst/>
          </a:prstGeom>
        </p:spPr>
        <p:txBody>
          <a:bodyPr vert="horz" lIns="89154" tIns="44577" rIns="89154" bIns="4457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9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715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0098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24" indent="-195024" algn="l" defTabSz="780098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5122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171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219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45268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35317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366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14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049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0098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146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195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0244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0341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039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3408" y="2181966"/>
            <a:ext cx="409833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#1: XXXXXX (title)</a:t>
            </a:r>
          </a:p>
          <a:p>
            <a:endParaRPr lang="en-US" dirty="0" smtClean="0"/>
          </a:p>
          <a:p>
            <a:r>
              <a:rPr lang="en-US" dirty="0" smtClean="0"/>
              <a:t>Activities Completed </a:t>
            </a:r>
          </a:p>
          <a:p>
            <a:r>
              <a:rPr lang="en-US" dirty="0" smtClean="0"/>
              <a:t>•	XXXXX (2- 3 sentences)</a:t>
            </a:r>
          </a:p>
          <a:p>
            <a:r>
              <a:rPr lang="en-US" dirty="0" smtClean="0"/>
              <a:t>•	XXXXX</a:t>
            </a:r>
          </a:p>
          <a:p>
            <a:endParaRPr lang="en-US" dirty="0" smtClean="0"/>
          </a:p>
          <a:p>
            <a:r>
              <a:rPr lang="en-US" dirty="0" smtClean="0"/>
              <a:t>Activities Planned</a:t>
            </a:r>
          </a:p>
          <a:p>
            <a:r>
              <a:rPr lang="en-US" dirty="0" smtClean="0"/>
              <a:t>•	XXXXX (2- 3 sentences)</a:t>
            </a:r>
          </a:p>
          <a:p>
            <a:r>
              <a:rPr lang="en-US" dirty="0" smtClean="0"/>
              <a:t>•	XXXXX</a:t>
            </a:r>
          </a:p>
          <a:p>
            <a:endParaRPr lang="en-US" dirty="0" smtClean="0"/>
          </a:p>
          <a:p>
            <a:r>
              <a:rPr lang="en-US" dirty="0" smtClean="0"/>
              <a:t>Project/Activity #2: XXXXX (title)</a:t>
            </a:r>
          </a:p>
          <a:p>
            <a:endParaRPr lang="en-US" dirty="0" smtClean="0"/>
          </a:p>
          <a:p>
            <a:r>
              <a:rPr lang="en-US" dirty="0" smtClean="0"/>
              <a:t>Activities Completed </a:t>
            </a:r>
          </a:p>
          <a:p>
            <a:r>
              <a:rPr lang="en-US" dirty="0" smtClean="0"/>
              <a:t>•	XXXXX </a:t>
            </a:r>
          </a:p>
          <a:p>
            <a:r>
              <a:rPr lang="en-US" dirty="0" smtClean="0"/>
              <a:t>•	XXXXX</a:t>
            </a:r>
          </a:p>
          <a:p>
            <a:endParaRPr lang="en-US" dirty="0" smtClean="0"/>
          </a:p>
          <a:p>
            <a:r>
              <a:rPr lang="en-US" dirty="0" smtClean="0"/>
              <a:t>Activities Planned</a:t>
            </a:r>
          </a:p>
          <a:p>
            <a:r>
              <a:rPr lang="en-US" dirty="0" smtClean="0"/>
              <a:t>•	XXXXX</a:t>
            </a:r>
          </a:p>
          <a:p>
            <a:r>
              <a:rPr lang="en-US" dirty="0" smtClean="0"/>
              <a:t>•	XXXXX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36227" y="634964"/>
            <a:ext cx="2239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September 10th, 2020</a:t>
            </a:r>
            <a:endParaRPr lang="en-US" sz="1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805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66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pablo vela</cp:lastModifiedBy>
  <cp:revision>15</cp:revision>
  <cp:lastPrinted>2019-08-30T21:19:24Z</cp:lastPrinted>
  <dcterms:created xsi:type="dcterms:W3CDTF">2020-10-21T15:49:10Z</dcterms:created>
  <dcterms:modified xsi:type="dcterms:W3CDTF">2020-10-21T15:58:14Z</dcterms:modified>
</cp:coreProperties>
</file>