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3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8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1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53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17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80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44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08" algn="l" defTabSz="91432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144" userDrawn="1">
          <p15:clr>
            <a:srgbClr val="A4A3A4"/>
          </p15:clr>
        </p15:guide>
        <p15:guide id="2" pos="144" userDrawn="1">
          <p15:clr>
            <a:srgbClr val="A4A3A4"/>
          </p15:clr>
        </p15:guide>
        <p15:guide id="3" pos="4896" userDrawn="1">
          <p15:clr>
            <a:srgbClr val="A4A3A4"/>
          </p15:clr>
        </p15:guide>
        <p15:guide id="4" orient="horz" pos="63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scaleToFitPaper="1"/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767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6614"/>
    <p:restoredTop sz="94674"/>
  </p:normalViewPr>
  <p:slideViewPr>
    <p:cSldViewPr snapToGrid="0" snapToObjects="1">
      <p:cViewPr varScale="1">
        <p:scale>
          <a:sx n="110" d="100"/>
          <a:sy n="110" d="100"/>
        </p:scale>
        <p:origin x="-2824" y="-104"/>
      </p:cViewPr>
      <p:guideLst>
        <p:guide orient="horz" pos="72"/>
        <p:guide orient="horz" pos="6264"/>
        <p:guide pos="72"/>
        <p:guide pos="4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90"/>
            <a:ext cx="5829300" cy="2428451"/>
          </a:xfrm>
        </p:spPr>
        <p:txBody>
          <a:bodyPr/>
          <a:lstStyle>
            <a:lvl1pPr marL="0" indent="0" algn="ctr">
              <a:buNone/>
              <a:defRPr sz="2000"/>
            </a:lvl1pPr>
            <a:lvl2pPr marL="390049" indent="0" algn="ctr">
              <a:buNone/>
              <a:defRPr sz="1700"/>
            </a:lvl2pPr>
            <a:lvl3pPr marL="780098" indent="0" algn="ctr">
              <a:buNone/>
              <a:defRPr sz="1500"/>
            </a:lvl3pPr>
            <a:lvl4pPr marL="1170146" indent="0" algn="ctr">
              <a:buNone/>
              <a:defRPr sz="1400"/>
            </a:lvl4pPr>
            <a:lvl5pPr marL="1560195" indent="0" algn="ctr">
              <a:buNone/>
              <a:defRPr sz="1400"/>
            </a:lvl5pPr>
            <a:lvl6pPr marL="1950244" indent="0" algn="ctr">
              <a:buNone/>
              <a:defRPr sz="1400"/>
            </a:lvl6pPr>
            <a:lvl7pPr marL="2340293" indent="0" algn="ctr">
              <a:buNone/>
              <a:defRPr sz="1400"/>
            </a:lvl7pPr>
            <a:lvl8pPr marL="2730341" indent="0" algn="ctr">
              <a:buNone/>
              <a:defRPr sz="1400"/>
            </a:lvl8pPr>
            <a:lvl9pPr marL="3120390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9182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5645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9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9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6814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1027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7" y="2507619"/>
            <a:ext cx="6703695" cy="4184015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7" y="6731216"/>
            <a:ext cx="6703695" cy="2200275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900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8009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701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601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50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402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303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203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7543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5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9" y="2677585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0278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7" y="535519"/>
            <a:ext cx="6703695" cy="19441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90049" indent="0">
              <a:buNone/>
              <a:defRPr sz="1700" b="1"/>
            </a:lvl2pPr>
            <a:lvl3pPr marL="780098" indent="0">
              <a:buNone/>
              <a:defRPr sz="1500" b="1"/>
            </a:lvl3pPr>
            <a:lvl4pPr marL="1170146" indent="0">
              <a:buNone/>
              <a:defRPr sz="1400" b="1"/>
            </a:lvl4pPr>
            <a:lvl5pPr marL="1560195" indent="0">
              <a:buNone/>
              <a:defRPr sz="1400" b="1"/>
            </a:lvl5pPr>
            <a:lvl6pPr marL="1950244" indent="0">
              <a:buNone/>
              <a:defRPr sz="1400" b="1"/>
            </a:lvl6pPr>
            <a:lvl7pPr marL="2340293" indent="0">
              <a:buNone/>
              <a:defRPr sz="1400" b="1"/>
            </a:lvl7pPr>
            <a:lvl8pPr marL="2730341" indent="0">
              <a:buNone/>
              <a:defRPr sz="1400" b="1"/>
            </a:lvl8pPr>
            <a:lvl9pPr marL="3120390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1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80" y="2465706"/>
            <a:ext cx="3304282" cy="1208404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90049" indent="0">
              <a:buNone/>
              <a:defRPr sz="1700" b="1"/>
            </a:lvl2pPr>
            <a:lvl3pPr marL="780098" indent="0">
              <a:buNone/>
              <a:defRPr sz="1500" b="1"/>
            </a:lvl3pPr>
            <a:lvl4pPr marL="1170146" indent="0">
              <a:buNone/>
              <a:defRPr sz="1400" b="1"/>
            </a:lvl4pPr>
            <a:lvl5pPr marL="1560195" indent="0">
              <a:buNone/>
              <a:defRPr sz="1400" b="1"/>
            </a:lvl5pPr>
            <a:lvl6pPr marL="1950244" indent="0">
              <a:buNone/>
              <a:defRPr sz="1400" b="1"/>
            </a:lvl6pPr>
            <a:lvl7pPr marL="2340293" indent="0">
              <a:buNone/>
              <a:defRPr sz="1400" b="1"/>
            </a:lvl7pPr>
            <a:lvl8pPr marL="2730341" indent="0">
              <a:buNone/>
              <a:defRPr sz="1400" b="1"/>
            </a:lvl8pPr>
            <a:lvl9pPr marL="3120390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80" y="3674111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975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1647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9788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7" cy="7147984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400"/>
            </a:lvl1pPr>
            <a:lvl2pPr marL="390049" indent="0">
              <a:buNone/>
              <a:defRPr sz="1200"/>
            </a:lvl2pPr>
            <a:lvl3pPr marL="780098" indent="0">
              <a:buNone/>
              <a:defRPr sz="1000"/>
            </a:lvl3pPr>
            <a:lvl4pPr marL="1170146" indent="0">
              <a:buNone/>
              <a:defRPr sz="900"/>
            </a:lvl4pPr>
            <a:lvl5pPr marL="1560195" indent="0">
              <a:buNone/>
              <a:defRPr sz="900"/>
            </a:lvl5pPr>
            <a:lvl6pPr marL="1950244" indent="0">
              <a:buNone/>
              <a:defRPr sz="900"/>
            </a:lvl6pPr>
            <a:lvl7pPr marL="2340293" indent="0">
              <a:buNone/>
              <a:defRPr sz="900"/>
            </a:lvl7pPr>
            <a:lvl8pPr marL="2730341" indent="0">
              <a:buNone/>
              <a:defRPr sz="900"/>
            </a:lvl8pPr>
            <a:lvl9pPr marL="312039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7898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7" cy="7147984"/>
          </a:xfrm>
        </p:spPr>
        <p:txBody>
          <a:bodyPr anchor="t"/>
          <a:lstStyle>
            <a:lvl1pPr marL="0" indent="0">
              <a:buNone/>
              <a:defRPr sz="2700"/>
            </a:lvl1pPr>
            <a:lvl2pPr marL="390049" indent="0">
              <a:buNone/>
              <a:defRPr sz="2400"/>
            </a:lvl2pPr>
            <a:lvl3pPr marL="780098" indent="0">
              <a:buNone/>
              <a:defRPr sz="2000"/>
            </a:lvl3pPr>
            <a:lvl4pPr marL="1170146" indent="0">
              <a:buNone/>
              <a:defRPr sz="1700"/>
            </a:lvl4pPr>
            <a:lvl5pPr marL="1560195" indent="0">
              <a:buNone/>
              <a:defRPr sz="1700"/>
            </a:lvl5pPr>
            <a:lvl6pPr marL="1950244" indent="0">
              <a:buNone/>
              <a:defRPr sz="1700"/>
            </a:lvl6pPr>
            <a:lvl7pPr marL="2340293" indent="0">
              <a:buNone/>
              <a:defRPr sz="1700"/>
            </a:lvl7pPr>
            <a:lvl8pPr marL="2730341" indent="0">
              <a:buNone/>
              <a:defRPr sz="1700"/>
            </a:lvl8pPr>
            <a:lvl9pPr marL="312039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400"/>
            </a:lvl1pPr>
            <a:lvl2pPr marL="390049" indent="0">
              <a:buNone/>
              <a:defRPr sz="1200"/>
            </a:lvl2pPr>
            <a:lvl3pPr marL="780098" indent="0">
              <a:buNone/>
              <a:defRPr sz="1000"/>
            </a:lvl3pPr>
            <a:lvl4pPr marL="1170146" indent="0">
              <a:buNone/>
              <a:defRPr sz="900"/>
            </a:lvl4pPr>
            <a:lvl5pPr marL="1560195" indent="0">
              <a:buNone/>
              <a:defRPr sz="900"/>
            </a:lvl5pPr>
            <a:lvl6pPr marL="1950244" indent="0">
              <a:buNone/>
              <a:defRPr sz="900"/>
            </a:lvl6pPr>
            <a:lvl7pPr marL="2340293" indent="0">
              <a:buNone/>
              <a:defRPr sz="900"/>
            </a:lvl7pPr>
            <a:lvl8pPr marL="2730341" indent="0">
              <a:buNone/>
              <a:defRPr sz="900"/>
            </a:lvl8pPr>
            <a:lvl9pPr marL="312039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5018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19"/>
            <a:ext cx="6703695" cy="1944160"/>
          </a:xfrm>
          <a:prstGeom prst="rect">
            <a:avLst/>
          </a:prstGeom>
        </p:spPr>
        <p:txBody>
          <a:bodyPr vert="horz" lIns="89154" tIns="44577" rIns="89154" bIns="4457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5"/>
            <a:ext cx="6703695" cy="6381962"/>
          </a:xfrm>
          <a:prstGeom prst="rect">
            <a:avLst/>
          </a:prstGeom>
        </p:spPr>
        <p:txBody>
          <a:bodyPr vert="horz" lIns="89154" tIns="44577" rIns="89154" bIns="44577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7"/>
          </a:xfrm>
          <a:prstGeom prst="rect">
            <a:avLst/>
          </a:prstGeom>
        </p:spPr>
        <p:txBody>
          <a:bodyPr vert="horz" lIns="89154" tIns="44577" rIns="89154" bIns="44577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7F63F-D39C-3C4C-99F3-FA4DBF0EC104}" type="datetimeFigureOut">
              <a:rPr lang="en-US" smtClean="0"/>
              <a:pPr/>
              <a:t>10/21/20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50"/>
            <a:ext cx="2623185" cy="535517"/>
          </a:xfrm>
          <a:prstGeom prst="rect">
            <a:avLst/>
          </a:prstGeom>
        </p:spPr>
        <p:txBody>
          <a:bodyPr vert="horz" lIns="89154" tIns="44577" rIns="89154" bIns="44577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9" y="9322650"/>
            <a:ext cx="1748790" cy="535517"/>
          </a:xfrm>
          <a:prstGeom prst="rect">
            <a:avLst/>
          </a:prstGeom>
        </p:spPr>
        <p:txBody>
          <a:bodyPr vert="horz" lIns="89154" tIns="44577" rIns="89154" bIns="44577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56EAD-D745-634C-A9E0-2BE2CD15A7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67152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80098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024" indent="-195024" algn="l" defTabSz="780098" rtl="0" eaLnBrk="1" latinLnBrk="0" hangingPunct="1">
        <a:lnSpc>
          <a:spcPct val="90000"/>
        </a:lnSpc>
        <a:spcBef>
          <a:spcPts val="85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5073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5122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5171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55219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45268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35317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25366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315414" indent="-195024" algn="l" defTabSz="78009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0049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0098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146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0195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0244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30341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20390" algn="l" defTabSz="7800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23408" y="2181966"/>
            <a:ext cx="4098332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Project #1: XXXXXX (title)</a:t>
            </a:r>
          </a:p>
          <a:p>
            <a:endParaRPr lang="en-US" dirty="0" smtClean="0"/>
          </a:p>
          <a:p>
            <a:r>
              <a:rPr lang="en-US" dirty="0" smtClean="0"/>
              <a:t>Activities Completed </a:t>
            </a:r>
          </a:p>
          <a:p>
            <a:r>
              <a:rPr lang="en-US" dirty="0" smtClean="0"/>
              <a:t>•	XXXXX (2- 3 sentences)</a:t>
            </a:r>
          </a:p>
          <a:p>
            <a:r>
              <a:rPr lang="en-US" dirty="0" smtClean="0"/>
              <a:t>•	XXXXX</a:t>
            </a:r>
          </a:p>
          <a:p>
            <a:endParaRPr lang="en-US" dirty="0" smtClean="0"/>
          </a:p>
          <a:p>
            <a:r>
              <a:rPr lang="en-US" dirty="0" smtClean="0"/>
              <a:t>Activities Planned</a:t>
            </a:r>
          </a:p>
          <a:p>
            <a:r>
              <a:rPr lang="en-US" dirty="0" smtClean="0"/>
              <a:t>•	XXXXX (2- 3 sentences)</a:t>
            </a:r>
          </a:p>
          <a:p>
            <a:r>
              <a:rPr lang="en-US" dirty="0" smtClean="0"/>
              <a:t>•	XXXXX</a:t>
            </a:r>
          </a:p>
          <a:p>
            <a:endParaRPr lang="en-US" dirty="0" smtClean="0"/>
          </a:p>
          <a:p>
            <a:r>
              <a:rPr lang="en-US" dirty="0" smtClean="0"/>
              <a:t>Project/Activity #2: XXXXX (title)</a:t>
            </a:r>
          </a:p>
          <a:p>
            <a:endParaRPr lang="en-US" dirty="0" smtClean="0"/>
          </a:p>
          <a:p>
            <a:r>
              <a:rPr lang="en-US" dirty="0" smtClean="0"/>
              <a:t>Activities Completed </a:t>
            </a:r>
          </a:p>
          <a:p>
            <a:r>
              <a:rPr lang="en-US" dirty="0" smtClean="0"/>
              <a:t>•	XXXXX </a:t>
            </a:r>
          </a:p>
          <a:p>
            <a:r>
              <a:rPr lang="en-US" dirty="0" smtClean="0"/>
              <a:t>•	XXXXX</a:t>
            </a:r>
          </a:p>
          <a:p>
            <a:endParaRPr lang="en-US" dirty="0" smtClean="0"/>
          </a:p>
          <a:p>
            <a:r>
              <a:rPr lang="en-US" dirty="0" smtClean="0"/>
              <a:t>Activities Planned</a:t>
            </a:r>
          </a:p>
          <a:p>
            <a:r>
              <a:rPr lang="en-US" dirty="0" smtClean="0"/>
              <a:t>•	XXXXX</a:t>
            </a:r>
          </a:p>
          <a:p>
            <a:r>
              <a:rPr lang="en-US" dirty="0" smtClean="0"/>
              <a:t>•	XXXXX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036227" y="634964"/>
            <a:ext cx="2239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September 10th, 2020</a:t>
            </a:r>
            <a:endParaRPr lang="en-US" sz="16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78050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a="http://schemas.openxmlformats.org/drawingml/2006/main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66</Words>
  <Application>Microsoft Macintosh PowerPoint</Application>
  <PresentationFormat>Custom</PresentationFormat>
  <Paragraphs>20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pablo vela</cp:lastModifiedBy>
  <cp:revision>15</cp:revision>
  <cp:lastPrinted>2019-08-30T21:19:24Z</cp:lastPrinted>
  <dcterms:created xsi:type="dcterms:W3CDTF">2020-10-21T15:49:10Z</dcterms:created>
  <dcterms:modified xsi:type="dcterms:W3CDTF">2020-10-21T15:58:14Z</dcterms:modified>
</cp:coreProperties>
</file>