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1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3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144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4896" userDrawn="1">
          <p15:clr>
            <a:srgbClr val="A4A3A4"/>
          </p15:clr>
        </p15:guide>
        <p15:guide id="4" orient="horz" pos="6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7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6614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-2824" y="-104"/>
      </p:cViewPr>
      <p:guideLst>
        <p:guide orient="horz" pos="72"/>
        <p:guide orient="horz" pos="6264"/>
        <p:guide pos="72"/>
        <p:guide pos="4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90"/>
            <a:ext cx="5829300" cy="2428451"/>
          </a:xfrm>
        </p:spPr>
        <p:txBody>
          <a:bodyPr/>
          <a:lstStyle>
            <a:lvl1pPr marL="0" indent="0" algn="ctr">
              <a:buNone/>
              <a:defRPr sz="2000"/>
            </a:lvl1pPr>
            <a:lvl2pPr marL="390049" indent="0" algn="ctr">
              <a:buNone/>
              <a:defRPr sz="1700"/>
            </a:lvl2pPr>
            <a:lvl3pPr marL="780098" indent="0" algn="ctr">
              <a:buNone/>
              <a:defRPr sz="1500"/>
            </a:lvl3pPr>
            <a:lvl4pPr marL="1170146" indent="0" algn="ctr">
              <a:buNone/>
              <a:defRPr sz="1400"/>
            </a:lvl4pPr>
            <a:lvl5pPr marL="1560195" indent="0" algn="ctr">
              <a:buNone/>
              <a:defRPr sz="1400"/>
            </a:lvl5pPr>
            <a:lvl6pPr marL="1950244" indent="0" algn="ctr">
              <a:buNone/>
              <a:defRPr sz="1400"/>
            </a:lvl6pPr>
            <a:lvl7pPr marL="2340293" indent="0" algn="ctr">
              <a:buNone/>
              <a:defRPr sz="1400"/>
            </a:lvl7pPr>
            <a:lvl8pPr marL="2730341" indent="0" algn="ctr">
              <a:buNone/>
              <a:defRPr sz="1400"/>
            </a:lvl8pPr>
            <a:lvl9pPr marL="312039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182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645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9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9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814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027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7" y="2507619"/>
            <a:ext cx="6703695" cy="4184015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7" y="6731216"/>
            <a:ext cx="6703695" cy="220027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900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800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70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6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50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402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30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20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543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5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9" y="2677585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278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7" y="535519"/>
            <a:ext cx="6703695" cy="1944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0049" indent="0">
              <a:buNone/>
              <a:defRPr sz="1700" b="1"/>
            </a:lvl2pPr>
            <a:lvl3pPr marL="780098" indent="0">
              <a:buNone/>
              <a:defRPr sz="1500" b="1"/>
            </a:lvl3pPr>
            <a:lvl4pPr marL="1170146" indent="0">
              <a:buNone/>
              <a:defRPr sz="1400" b="1"/>
            </a:lvl4pPr>
            <a:lvl5pPr marL="1560195" indent="0">
              <a:buNone/>
              <a:defRPr sz="1400" b="1"/>
            </a:lvl5pPr>
            <a:lvl6pPr marL="1950244" indent="0">
              <a:buNone/>
              <a:defRPr sz="1400" b="1"/>
            </a:lvl6pPr>
            <a:lvl7pPr marL="2340293" indent="0">
              <a:buNone/>
              <a:defRPr sz="1400" b="1"/>
            </a:lvl7pPr>
            <a:lvl8pPr marL="2730341" indent="0">
              <a:buNone/>
              <a:defRPr sz="1400" b="1"/>
            </a:lvl8pPr>
            <a:lvl9pPr marL="3120390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1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80" y="2465706"/>
            <a:ext cx="3304282" cy="120840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0049" indent="0">
              <a:buNone/>
              <a:defRPr sz="1700" b="1"/>
            </a:lvl2pPr>
            <a:lvl3pPr marL="780098" indent="0">
              <a:buNone/>
              <a:defRPr sz="1500" b="1"/>
            </a:lvl3pPr>
            <a:lvl4pPr marL="1170146" indent="0">
              <a:buNone/>
              <a:defRPr sz="1400" b="1"/>
            </a:lvl4pPr>
            <a:lvl5pPr marL="1560195" indent="0">
              <a:buNone/>
              <a:defRPr sz="1400" b="1"/>
            </a:lvl5pPr>
            <a:lvl6pPr marL="1950244" indent="0">
              <a:buNone/>
              <a:defRPr sz="1400" b="1"/>
            </a:lvl6pPr>
            <a:lvl7pPr marL="2340293" indent="0">
              <a:buNone/>
              <a:defRPr sz="1400" b="1"/>
            </a:lvl7pPr>
            <a:lvl8pPr marL="2730341" indent="0">
              <a:buNone/>
              <a:defRPr sz="1400" b="1"/>
            </a:lvl8pPr>
            <a:lvl9pPr marL="3120390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80" y="3674111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75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647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788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2" cy="234696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7" cy="714798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2" cy="5590329"/>
          </a:xfrm>
        </p:spPr>
        <p:txBody>
          <a:bodyPr/>
          <a:lstStyle>
            <a:lvl1pPr marL="0" indent="0">
              <a:buNone/>
              <a:defRPr sz="1400"/>
            </a:lvl1pPr>
            <a:lvl2pPr marL="390049" indent="0">
              <a:buNone/>
              <a:defRPr sz="1200"/>
            </a:lvl2pPr>
            <a:lvl3pPr marL="780098" indent="0">
              <a:buNone/>
              <a:defRPr sz="1000"/>
            </a:lvl3pPr>
            <a:lvl4pPr marL="1170146" indent="0">
              <a:buNone/>
              <a:defRPr sz="900"/>
            </a:lvl4pPr>
            <a:lvl5pPr marL="1560195" indent="0">
              <a:buNone/>
              <a:defRPr sz="900"/>
            </a:lvl5pPr>
            <a:lvl6pPr marL="1950244" indent="0">
              <a:buNone/>
              <a:defRPr sz="900"/>
            </a:lvl6pPr>
            <a:lvl7pPr marL="2340293" indent="0">
              <a:buNone/>
              <a:defRPr sz="900"/>
            </a:lvl7pPr>
            <a:lvl8pPr marL="2730341" indent="0">
              <a:buNone/>
              <a:defRPr sz="900"/>
            </a:lvl8pPr>
            <a:lvl9pPr marL="312039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898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2" cy="234696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7" cy="7147984"/>
          </a:xfrm>
        </p:spPr>
        <p:txBody>
          <a:bodyPr anchor="t"/>
          <a:lstStyle>
            <a:lvl1pPr marL="0" indent="0">
              <a:buNone/>
              <a:defRPr sz="2700"/>
            </a:lvl1pPr>
            <a:lvl2pPr marL="390049" indent="0">
              <a:buNone/>
              <a:defRPr sz="2400"/>
            </a:lvl2pPr>
            <a:lvl3pPr marL="780098" indent="0">
              <a:buNone/>
              <a:defRPr sz="2000"/>
            </a:lvl3pPr>
            <a:lvl4pPr marL="1170146" indent="0">
              <a:buNone/>
              <a:defRPr sz="1700"/>
            </a:lvl4pPr>
            <a:lvl5pPr marL="1560195" indent="0">
              <a:buNone/>
              <a:defRPr sz="1700"/>
            </a:lvl5pPr>
            <a:lvl6pPr marL="1950244" indent="0">
              <a:buNone/>
              <a:defRPr sz="1700"/>
            </a:lvl6pPr>
            <a:lvl7pPr marL="2340293" indent="0">
              <a:buNone/>
              <a:defRPr sz="1700"/>
            </a:lvl7pPr>
            <a:lvl8pPr marL="2730341" indent="0">
              <a:buNone/>
              <a:defRPr sz="1700"/>
            </a:lvl8pPr>
            <a:lvl9pPr marL="312039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2" cy="5590329"/>
          </a:xfrm>
        </p:spPr>
        <p:txBody>
          <a:bodyPr/>
          <a:lstStyle>
            <a:lvl1pPr marL="0" indent="0">
              <a:buNone/>
              <a:defRPr sz="1400"/>
            </a:lvl1pPr>
            <a:lvl2pPr marL="390049" indent="0">
              <a:buNone/>
              <a:defRPr sz="1200"/>
            </a:lvl2pPr>
            <a:lvl3pPr marL="780098" indent="0">
              <a:buNone/>
              <a:defRPr sz="1000"/>
            </a:lvl3pPr>
            <a:lvl4pPr marL="1170146" indent="0">
              <a:buNone/>
              <a:defRPr sz="900"/>
            </a:lvl4pPr>
            <a:lvl5pPr marL="1560195" indent="0">
              <a:buNone/>
              <a:defRPr sz="900"/>
            </a:lvl5pPr>
            <a:lvl6pPr marL="1950244" indent="0">
              <a:buNone/>
              <a:defRPr sz="900"/>
            </a:lvl6pPr>
            <a:lvl7pPr marL="2340293" indent="0">
              <a:buNone/>
              <a:defRPr sz="900"/>
            </a:lvl7pPr>
            <a:lvl8pPr marL="2730341" indent="0">
              <a:buNone/>
              <a:defRPr sz="900"/>
            </a:lvl8pPr>
            <a:lvl9pPr marL="312039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018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4" y="535519"/>
            <a:ext cx="6703695" cy="1944160"/>
          </a:xfrm>
          <a:prstGeom prst="rect">
            <a:avLst/>
          </a:prstGeom>
        </p:spPr>
        <p:txBody>
          <a:bodyPr vert="horz" lIns="89154" tIns="44577" rIns="89154" bIns="445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4" y="2677585"/>
            <a:ext cx="6703695" cy="6381962"/>
          </a:xfrm>
          <a:prstGeom prst="rect">
            <a:avLst/>
          </a:prstGeom>
        </p:spPr>
        <p:txBody>
          <a:bodyPr vert="horz" lIns="89154" tIns="44577" rIns="89154" bIns="4457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50"/>
            <a:ext cx="1748790" cy="535517"/>
          </a:xfrm>
          <a:prstGeom prst="rect">
            <a:avLst/>
          </a:prstGeom>
        </p:spPr>
        <p:txBody>
          <a:bodyPr vert="horz" lIns="89154" tIns="44577" rIns="89154" bIns="4457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F63F-D39C-3C4C-99F3-FA4DBF0EC104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50"/>
            <a:ext cx="2623185" cy="535517"/>
          </a:xfrm>
          <a:prstGeom prst="rect">
            <a:avLst/>
          </a:prstGeom>
        </p:spPr>
        <p:txBody>
          <a:bodyPr vert="horz" lIns="89154" tIns="44577" rIns="89154" bIns="4457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9" y="9322650"/>
            <a:ext cx="1748790" cy="535517"/>
          </a:xfrm>
          <a:prstGeom prst="rect">
            <a:avLst/>
          </a:prstGeom>
        </p:spPr>
        <p:txBody>
          <a:bodyPr vert="horz" lIns="89154" tIns="44577" rIns="89154" bIns="4457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715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80098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024" indent="-195024" algn="l" defTabSz="780098" rtl="0" eaLnBrk="1" latinLnBrk="0" hangingPunct="1">
        <a:lnSpc>
          <a:spcPct val="90000"/>
        </a:lnSpc>
        <a:spcBef>
          <a:spcPts val="8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073" indent="-195024" algn="l" defTabSz="780098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5122" indent="-195024" algn="l" defTabSz="780098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171" indent="-195024" algn="l" defTabSz="780098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5219" indent="-195024" algn="l" defTabSz="780098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5268" indent="-195024" algn="l" defTabSz="780098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5317" indent="-195024" algn="l" defTabSz="780098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5366" indent="-195024" algn="l" defTabSz="780098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414" indent="-195024" algn="l" defTabSz="780098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0049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0098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146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0195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0244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0341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0390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65685" y="2412862"/>
            <a:ext cx="3682727" cy="6340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Project #1: XXXXXX (title)</a:t>
            </a:r>
          </a:p>
          <a:p>
            <a:endParaRPr lang="en-US" sz="1400" dirty="0" smtClean="0"/>
          </a:p>
          <a:p>
            <a:r>
              <a:rPr lang="en-US" sz="1400" dirty="0" smtClean="0"/>
              <a:t>Activities Completed </a:t>
            </a:r>
          </a:p>
          <a:p>
            <a:r>
              <a:rPr lang="en-US" sz="1400" dirty="0" smtClean="0"/>
              <a:t>•	XXXXX (2- 3 sentences)</a:t>
            </a:r>
          </a:p>
          <a:p>
            <a:r>
              <a:rPr lang="en-US" sz="1400" dirty="0" smtClean="0"/>
              <a:t>•	XXXXX</a:t>
            </a:r>
          </a:p>
          <a:p>
            <a:endParaRPr lang="en-US" sz="1400" dirty="0" smtClean="0"/>
          </a:p>
          <a:p>
            <a:r>
              <a:rPr lang="en-US" sz="1400" dirty="0" smtClean="0"/>
              <a:t>Activities Planned</a:t>
            </a:r>
          </a:p>
          <a:p>
            <a:r>
              <a:rPr lang="en-US" sz="1400" dirty="0" smtClean="0"/>
              <a:t>•	XXXXX (2- 3 sentences)</a:t>
            </a:r>
          </a:p>
          <a:p>
            <a:r>
              <a:rPr lang="en-US" sz="1400" dirty="0" smtClean="0"/>
              <a:t>•	XXXXX</a:t>
            </a:r>
          </a:p>
          <a:p>
            <a:endParaRPr lang="en-US" sz="1400" dirty="0" smtClean="0"/>
          </a:p>
          <a:p>
            <a:r>
              <a:rPr lang="en-US" sz="1400" dirty="0" smtClean="0"/>
              <a:t>Project/Activity #2: XXXXX (title)</a:t>
            </a:r>
          </a:p>
          <a:p>
            <a:endParaRPr lang="en-US" sz="1400" dirty="0" smtClean="0"/>
          </a:p>
          <a:p>
            <a:r>
              <a:rPr lang="en-US" sz="1400" dirty="0" smtClean="0"/>
              <a:t>Activities Completed </a:t>
            </a:r>
          </a:p>
          <a:p>
            <a:r>
              <a:rPr lang="en-US" sz="1400" dirty="0" smtClean="0"/>
              <a:t>•	XXXXX </a:t>
            </a:r>
          </a:p>
          <a:p>
            <a:r>
              <a:rPr lang="en-US" sz="1400" dirty="0" smtClean="0"/>
              <a:t>•	XXXXX</a:t>
            </a:r>
          </a:p>
          <a:p>
            <a:endParaRPr lang="en-US" sz="1400" dirty="0" smtClean="0"/>
          </a:p>
          <a:p>
            <a:r>
              <a:rPr lang="en-US" sz="1400" dirty="0" smtClean="0"/>
              <a:t>Activities Planned</a:t>
            </a:r>
          </a:p>
          <a:p>
            <a:r>
              <a:rPr lang="en-US" sz="1400" dirty="0" smtClean="0"/>
              <a:t>•	XXXXX</a:t>
            </a:r>
          </a:p>
          <a:p>
            <a:r>
              <a:rPr lang="en-US" sz="1400" dirty="0" smtClean="0"/>
              <a:t>•	XXXXX</a:t>
            </a:r>
          </a:p>
          <a:p>
            <a:endParaRPr lang="en-US" sz="1400" dirty="0" smtClean="0"/>
          </a:p>
          <a:p>
            <a:r>
              <a:rPr lang="en-US" sz="1400" dirty="0" smtClean="0"/>
              <a:t>Project/Activity #3: XXXXX (title)</a:t>
            </a:r>
          </a:p>
          <a:p>
            <a:endParaRPr lang="en-US" sz="1400" dirty="0" smtClean="0"/>
          </a:p>
          <a:p>
            <a:r>
              <a:rPr lang="en-US" sz="1400" dirty="0" smtClean="0"/>
              <a:t>Activities Completed </a:t>
            </a:r>
          </a:p>
          <a:p>
            <a:r>
              <a:rPr lang="en-US" sz="1400" dirty="0" smtClean="0"/>
              <a:t>•	XXXXX </a:t>
            </a:r>
          </a:p>
          <a:p>
            <a:r>
              <a:rPr lang="en-US" sz="1400" dirty="0" smtClean="0"/>
              <a:t>•	XXXXX</a:t>
            </a:r>
          </a:p>
          <a:p>
            <a:endParaRPr lang="en-US" sz="1400" dirty="0" smtClean="0"/>
          </a:p>
          <a:p>
            <a:r>
              <a:rPr lang="en-US" sz="1400" dirty="0" smtClean="0"/>
              <a:t>Activities Planned</a:t>
            </a:r>
          </a:p>
          <a:p>
            <a:r>
              <a:rPr lang="en-US" sz="1400" dirty="0" smtClean="0"/>
              <a:t>•	XXXXX</a:t>
            </a:r>
          </a:p>
          <a:p>
            <a:r>
              <a:rPr lang="en-US" sz="1400" dirty="0" smtClean="0"/>
              <a:t>•	XXXXX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036227" y="634964"/>
            <a:ext cx="2239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September 10th, 2020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061" y="1512431"/>
            <a:ext cx="699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Pathways Communications Workgroup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4721740" y="2412862"/>
            <a:ext cx="2678347" cy="26783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21740" y="6074666"/>
            <a:ext cx="2678347" cy="26783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02711" y="3521111"/>
            <a:ext cx="195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Image or graphic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1088" y="7457846"/>
            <a:ext cx="229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Image or graphic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805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101</Words>
  <Application>Microsoft Macintosh PowerPoint</Application>
  <PresentationFormat>Custom</PresentationFormat>
  <Paragraphs>33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pablo vela</cp:lastModifiedBy>
  <cp:revision>17</cp:revision>
  <cp:lastPrinted>2019-08-30T21:19:24Z</cp:lastPrinted>
  <dcterms:created xsi:type="dcterms:W3CDTF">2020-10-21T15:49:10Z</dcterms:created>
  <dcterms:modified xsi:type="dcterms:W3CDTF">2020-10-21T16:04:04Z</dcterms:modified>
</cp:coreProperties>
</file>