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</p:sldIdLst>
  <p:sldSz cx="7772400" cy="10058400"/>
  <p:notesSz cx="6858000" cy="9144000"/>
  <p:defaultTextStyle>
    <a:defPPr>
      <a:defRPr lang="en-US"/>
    </a:defPPr>
    <a:lvl1pPr marL="0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3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8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1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7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80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44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08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144" userDrawn="1">
          <p15:clr>
            <a:srgbClr val="A4A3A4"/>
          </p15:clr>
        </p15:guide>
        <p15:guide id="2" pos="144" userDrawn="1">
          <p15:clr>
            <a:srgbClr val="A4A3A4"/>
          </p15:clr>
        </p15:guide>
        <p15:guide id="3" pos="4896" userDrawn="1">
          <p15:clr>
            <a:srgbClr val="A4A3A4"/>
          </p15:clr>
        </p15:guide>
        <p15:guide id="4" orient="horz" pos="6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6614"/>
    <p:restoredTop sz="94674"/>
  </p:normalViewPr>
  <p:slideViewPr>
    <p:cSldViewPr snapToGrid="0" snapToObjects="1">
      <p:cViewPr varScale="1">
        <p:scale>
          <a:sx n="110" d="100"/>
          <a:sy n="110" d="100"/>
        </p:scale>
        <p:origin x="-2824" y="-104"/>
      </p:cViewPr>
      <p:guideLst>
        <p:guide orient="horz" pos="72"/>
        <p:guide orient="horz" pos="6264"/>
        <p:guide pos="72"/>
        <p:guide pos="4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90"/>
            <a:ext cx="5829300" cy="2428451"/>
          </a:xfrm>
        </p:spPr>
        <p:txBody>
          <a:bodyPr/>
          <a:lstStyle>
            <a:lvl1pPr marL="0" indent="0" algn="ctr">
              <a:buNone/>
              <a:defRPr sz="2000"/>
            </a:lvl1pPr>
            <a:lvl2pPr marL="390049" indent="0" algn="ctr">
              <a:buNone/>
              <a:defRPr sz="1700"/>
            </a:lvl2pPr>
            <a:lvl3pPr marL="780098" indent="0" algn="ctr">
              <a:buNone/>
              <a:defRPr sz="1500"/>
            </a:lvl3pPr>
            <a:lvl4pPr marL="1170146" indent="0" algn="ctr">
              <a:buNone/>
              <a:defRPr sz="1400"/>
            </a:lvl4pPr>
            <a:lvl5pPr marL="1560195" indent="0" algn="ctr">
              <a:buNone/>
              <a:defRPr sz="1400"/>
            </a:lvl5pPr>
            <a:lvl6pPr marL="1950244" indent="0" algn="ctr">
              <a:buNone/>
              <a:defRPr sz="1400"/>
            </a:lvl6pPr>
            <a:lvl7pPr marL="2340293" indent="0" algn="ctr">
              <a:buNone/>
              <a:defRPr sz="1400"/>
            </a:lvl7pPr>
            <a:lvl8pPr marL="2730341" indent="0" algn="ctr">
              <a:buNone/>
              <a:defRPr sz="1400"/>
            </a:lvl8pPr>
            <a:lvl9pPr marL="312039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182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645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9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9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814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027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7" y="2507619"/>
            <a:ext cx="6703695" cy="418401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7" y="6731216"/>
            <a:ext cx="6703695" cy="2200275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900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800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701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601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5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402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303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20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543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5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9" y="2677585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278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535519"/>
            <a:ext cx="6703695" cy="1944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90049" indent="0">
              <a:buNone/>
              <a:defRPr sz="1700" b="1"/>
            </a:lvl2pPr>
            <a:lvl3pPr marL="780098" indent="0">
              <a:buNone/>
              <a:defRPr sz="1500" b="1"/>
            </a:lvl3pPr>
            <a:lvl4pPr marL="1170146" indent="0">
              <a:buNone/>
              <a:defRPr sz="1400" b="1"/>
            </a:lvl4pPr>
            <a:lvl5pPr marL="1560195" indent="0">
              <a:buNone/>
              <a:defRPr sz="1400" b="1"/>
            </a:lvl5pPr>
            <a:lvl6pPr marL="1950244" indent="0">
              <a:buNone/>
              <a:defRPr sz="1400" b="1"/>
            </a:lvl6pPr>
            <a:lvl7pPr marL="2340293" indent="0">
              <a:buNone/>
              <a:defRPr sz="1400" b="1"/>
            </a:lvl7pPr>
            <a:lvl8pPr marL="2730341" indent="0">
              <a:buNone/>
              <a:defRPr sz="1400" b="1"/>
            </a:lvl8pPr>
            <a:lvl9pPr marL="3120390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1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80" y="2465706"/>
            <a:ext cx="3304282" cy="120840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90049" indent="0">
              <a:buNone/>
              <a:defRPr sz="1700" b="1"/>
            </a:lvl2pPr>
            <a:lvl3pPr marL="780098" indent="0">
              <a:buNone/>
              <a:defRPr sz="1500" b="1"/>
            </a:lvl3pPr>
            <a:lvl4pPr marL="1170146" indent="0">
              <a:buNone/>
              <a:defRPr sz="1400" b="1"/>
            </a:lvl4pPr>
            <a:lvl5pPr marL="1560195" indent="0">
              <a:buNone/>
              <a:defRPr sz="1400" b="1"/>
            </a:lvl5pPr>
            <a:lvl6pPr marL="1950244" indent="0">
              <a:buNone/>
              <a:defRPr sz="1400" b="1"/>
            </a:lvl6pPr>
            <a:lvl7pPr marL="2340293" indent="0">
              <a:buNone/>
              <a:defRPr sz="1400" b="1"/>
            </a:lvl7pPr>
            <a:lvl8pPr marL="2730341" indent="0">
              <a:buNone/>
              <a:defRPr sz="1400" b="1"/>
            </a:lvl8pPr>
            <a:lvl9pPr marL="3120390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80" y="3674111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75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647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788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7" cy="714798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400"/>
            </a:lvl1pPr>
            <a:lvl2pPr marL="390049" indent="0">
              <a:buNone/>
              <a:defRPr sz="1200"/>
            </a:lvl2pPr>
            <a:lvl3pPr marL="780098" indent="0">
              <a:buNone/>
              <a:defRPr sz="1000"/>
            </a:lvl3pPr>
            <a:lvl4pPr marL="1170146" indent="0">
              <a:buNone/>
              <a:defRPr sz="900"/>
            </a:lvl4pPr>
            <a:lvl5pPr marL="1560195" indent="0">
              <a:buNone/>
              <a:defRPr sz="900"/>
            </a:lvl5pPr>
            <a:lvl6pPr marL="1950244" indent="0">
              <a:buNone/>
              <a:defRPr sz="900"/>
            </a:lvl6pPr>
            <a:lvl7pPr marL="2340293" indent="0">
              <a:buNone/>
              <a:defRPr sz="900"/>
            </a:lvl7pPr>
            <a:lvl8pPr marL="2730341" indent="0">
              <a:buNone/>
              <a:defRPr sz="900"/>
            </a:lvl8pPr>
            <a:lvl9pPr marL="312039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898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7" cy="7147984"/>
          </a:xfrm>
        </p:spPr>
        <p:txBody>
          <a:bodyPr anchor="t"/>
          <a:lstStyle>
            <a:lvl1pPr marL="0" indent="0">
              <a:buNone/>
              <a:defRPr sz="2700"/>
            </a:lvl1pPr>
            <a:lvl2pPr marL="390049" indent="0">
              <a:buNone/>
              <a:defRPr sz="2400"/>
            </a:lvl2pPr>
            <a:lvl3pPr marL="780098" indent="0">
              <a:buNone/>
              <a:defRPr sz="2000"/>
            </a:lvl3pPr>
            <a:lvl4pPr marL="1170146" indent="0">
              <a:buNone/>
              <a:defRPr sz="1700"/>
            </a:lvl4pPr>
            <a:lvl5pPr marL="1560195" indent="0">
              <a:buNone/>
              <a:defRPr sz="1700"/>
            </a:lvl5pPr>
            <a:lvl6pPr marL="1950244" indent="0">
              <a:buNone/>
              <a:defRPr sz="1700"/>
            </a:lvl6pPr>
            <a:lvl7pPr marL="2340293" indent="0">
              <a:buNone/>
              <a:defRPr sz="1700"/>
            </a:lvl7pPr>
            <a:lvl8pPr marL="2730341" indent="0">
              <a:buNone/>
              <a:defRPr sz="1700"/>
            </a:lvl8pPr>
            <a:lvl9pPr marL="312039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400"/>
            </a:lvl1pPr>
            <a:lvl2pPr marL="390049" indent="0">
              <a:buNone/>
              <a:defRPr sz="1200"/>
            </a:lvl2pPr>
            <a:lvl3pPr marL="780098" indent="0">
              <a:buNone/>
              <a:defRPr sz="1000"/>
            </a:lvl3pPr>
            <a:lvl4pPr marL="1170146" indent="0">
              <a:buNone/>
              <a:defRPr sz="900"/>
            </a:lvl4pPr>
            <a:lvl5pPr marL="1560195" indent="0">
              <a:buNone/>
              <a:defRPr sz="900"/>
            </a:lvl5pPr>
            <a:lvl6pPr marL="1950244" indent="0">
              <a:buNone/>
              <a:defRPr sz="900"/>
            </a:lvl6pPr>
            <a:lvl7pPr marL="2340293" indent="0">
              <a:buNone/>
              <a:defRPr sz="900"/>
            </a:lvl7pPr>
            <a:lvl8pPr marL="2730341" indent="0">
              <a:buNone/>
              <a:defRPr sz="900"/>
            </a:lvl8pPr>
            <a:lvl9pPr marL="312039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018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19"/>
            <a:ext cx="6703695" cy="1944160"/>
          </a:xfrm>
          <a:prstGeom prst="rect">
            <a:avLst/>
          </a:prstGeom>
        </p:spPr>
        <p:txBody>
          <a:bodyPr vert="horz" lIns="89154" tIns="44577" rIns="89154" bIns="4457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5"/>
            <a:ext cx="6703695" cy="6381962"/>
          </a:xfrm>
          <a:prstGeom prst="rect">
            <a:avLst/>
          </a:prstGeom>
        </p:spPr>
        <p:txBody>
          <a:bodyPr vert="horz" lIns="89154" tIns="44577" rIns="89154" bIns="44577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50"/>
            <a:ext cx="2623185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9" y="9322650"/>
            <a:ext cx="1748790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715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80098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024" indent="-195024" algn="l" defTabSz="780098" rtl="0" eaLnBrk="1" latinLnBrk="0" hangingPunct="1">
        <a:lnSpc>
          <a:spcPct val="90000"/>
        </a:lnSpc>
        <a:spcBef>
          <a:spcPts val="85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5073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5122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171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55219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45268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35317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25366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15414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0049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0098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146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0195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0244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0341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0390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2516" y="1000389"/>
            <a:ext cx="45947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92516" y="3867505"/>
            <a:ext cx="6765134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</a:t>
            </a:r>
            <a:r>
              <a:rPr lang="en-US" sz="1400" dirty="0" smtClean="0"/>
              <a:t> </a:t>
            </a:r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92516" y="380978"/>
            <a:ext cx="33363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Title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92516" y="3278657"/>
            <a:ext cx="3336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Subtitile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392516" y="7677287"/>
            <a:ext cx="6984482" cy="21588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81929" y="8485422"/>
            <a:ext cx="296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Image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805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79150" y="4317752"/>
            <a:ext cx="32671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92516" y="380978"/>
            <a:ext cx="33363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Title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2515" y="1189114"/>
            <a:ext cx="70537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</a:t>
            </a:r>
            <a:r>
              <a:rPr lang="en-US" sz="1400" dirty="0" smtClean="0"/>
              <a:t> </a:t>
            </a:r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92516" y="4456290"/>
            <a:ext cx="3625004" cy="53683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73648" y="6545897"/>
            <a:ext cx="1997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Image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7070" y="357889"/>
            <a:ext cx="7215374" cy="33133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7070" y="4075311"/>
            <a:ext cx="33363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Title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77071" y="4683177"/>
            <a:ext cx="7169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</a:t>
            </a:r>
            <a:r>
              <a:rPr lang="en-US" sz="1400" dirty="0" smtClean="0"/>
              <a:t> </a:t>
            </a:r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</a:t>
            </a:r>
          </a:p>
          <a:p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539811" y="1835622"/>
            <a:ext cx="3151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image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240" y="9108841"/>
            <a:ext cx="46178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Other info :</a:t>
            </a:r>
            <a:r>
              <a:rPr lang="en-US" sz="1600" dirty="0" err="1" smtClean="0">
                <a:solidFill>
                  <a:srgbClr val="FFFFFF"/>
                </a:solidFill>
              </a:rPr>
              <a:t>sed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diam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nonummy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nibh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euismod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tincidunt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ut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laoreet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dolore</a:t>
            </a:r>
            <a:r>
              <a:rPr lang="en-US" sz="1600" dirty="0" smtClean="0">
                <a:solidFill>
                  <a:srgbClr val="FFFFFF"/>
                </a:solidFill>
              </a:rPr>
              <a:t> magna </a:t>
            </a:r>
            <a:r>
              <a:rPr lang="en-US" sz="1600" dirty="0" err="1" smtClean="0">
                <a:solidFill>
                  <a:srgbClr val="FFFFFF"/>
                </a:solidFill>
              </a:rPr>
              <a:t>aliquam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erat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740</Words>
  <Application>Microsoft Macintosh PowerPoint</Application>
  <PresentationFormat>Custom</PresentationFormat>
  <Paragraphs>14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pablo vela</cp:lastModifiedBy>
  <cp:revision>19</cp:revision>
  <cp:lastPrinted>2019-08-30T21:19:24Z</cp:lastPrinted>
  <dcterms:created xsi:type="dcterms:W3CDTF">2020-10-21T18:15:30Z</dcterms:created>
  <dcterms:modified xsi:type="dcterms:W3CDTF">2020-10-21T18:27:18Z</dcterms:modified>
</cp:coreProperties>
</file>