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44" r:id="rId1"/>
  </p:sldMasterIdLst>
  <p:notesMasterIdLst>
    <p:notesMasterId r:id="rId18"/>
  </p:notesMasterIdLst>
  <p:handoutMasterIdLst>
    <p:handoutMasterId r:id="rId19"/>
  </p:handoutMasterIdLst>
  <p:sldIdLst>
    <p:sldId id="256" r:id="rId2"/>
    <p:sldId id="277" r:id="rId3"/>
    <p:sldId id="261" r:id="rId4"/>
    <p:sldId id="258" r:id="rId5"/>
    <p:sldId id="278" r:id="rId6"/>
    <p:sldId id="279" r:id="rId7"/>
    <p:sldId id="263" r:id="rId8"/>
    <p:sldId id="270" r:id="rId9"/>
    <p:sldId id="271" r:id="rId10"/>
    <p:sldId id="280" r:id="rId11"/>
    <p:sldId id="283" r:id="rId12"/>
    <p:sldId id="282" r:id="rId13"/>
    <p:sldId id="284" r:id="rId14"/>
    <p:sldId id="285" r:id="rId15"/>
    <p:sldId id="272" r:id="rId16"/>
    <p:sldId id="276" r:id="rId17"/>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8FD2DACF-4C1F-4011-BEBD-4C507F973F18}" v="1033" dt="2026-09-28T18:32:23.353"/>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90" d="100"/>
          <a:sy n="90" d="100"/>
        </p:scale>
        <p:origin x="750" y="84"/>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microsoft.com/office/2015/10/relationships/revisionInfo" Target="revisionInfo.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microsoft.com/office/2016/11/relationships/changesInfo" Target="changesInfos/changesInfo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handoutMaster" Target="handoutMasters/handout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Ljubisa Kostic" userId="0183be75-9a88-48e7-9bcf-273381518c5d" providerId="ADAL" clId="{F692FCB9-D690-4051-9EC3-67DD8266C685}"/>
    <pc:docChg chg="custSel addSld delSld modSld sldOrd">
      <pc:chgData name="Ljubisa Kostic" userId="0183be75-9a88-48e7-9bcf-273381518c5d" providerId="ADAL" clId="{F692FCB9-D690-4051-9EC3-67DD8266C685}" dt="2026-09-28T18:32:23.353" v="1504" actId="20577"/>
      <pc:docMkLst>
        <pc:docMk/>
      </pc:docMkLst>
      <pc:sldChg chg="modSp mod modAnim">
        <pc:chgData name="Ljubisa Kostic" userId="0183be75-9a88-48e7-9bcf-273381518c5d" providerId="ADAL" clId="{F692FCB9-D690-4051-9EC3-67DD8266C685}" dt="2026-09-28T18:01:51.263" v="1397" actId="12"/>
        <pc:sldMkLst>
          <pc:docMk/>
          <pc:sldMk cId="1426889750" sldId="258"/>
        </pc:sldMkLst>
        <pc:spChg chg="mod">
          <ac:chgData name="Ljubisa Kostic" userId="0183be75-9a88-48e7-9bcf-273381518c5d" providerId="ADAL" clId="{F692FCB9-D690-4051-9EC3-67DD8266C685}" dt="2026-09-28T18:01:51.263" v="1397" actId="12"/>
          <ac:spMkLst>
            <pc:docMk/>
            <pc:sldMk cId="1426889750" sldId="258"/>
            <ac:spMk id="3" creationId="{00000000-0000-0000-0000-000000000000}"/>
          </ac:spMkLst>
        </pc:spChg>
      </pc:sldChg>
      <pc:sldChg chg="del">
        <pc:chgData name="Ljubisa Kostic" userId="0183be75-9a88-48e7-9bcf-273381518c5d" providerId="ADAL" clId="{F692FCB9-D690-4051-9EC3-67DD8266C685}" dt="2026-09-28T16:59:28.144" v="11" actId="2696"/>
        <pc:sldMkLst>
          <pc:docMk/>
          <pc:sldMk cId="4124818362" sldId="260"/>
        </pc:sldMkLst>
      </pc:sldChg>
      <pc:sldChg chg="modSp mod">
        <pc:chgData name="Ljubisa Kostic" userId="0183be75-9a88-48e7-9bcf-273381518c5d" providerId="ADAL" clId="{F692FCB9-D690-4051-9EC3-67DD8266C685}" dt="2026-09-28T18:23:26.372" v="1410" actId="1076"/>
        <pc:sldMkLst>
          <pc:docMk/>
          <pc:sldMk cId="514847523" sldId="261"/>
        </pc:sldMkLst>
        <pc:spChg chg="mod">
          <ac:chgData name="Ljubisa Kostic" userId="0183be75-9a88-48e7-9bcf-273381518c5d" providerId="ADAL" clId="{F692FCB9-D690-4051-9EC3-67DD8266C685}" dt="2026-09-28T18:23:26.372" v="1410" actId="1076"/>
          <ac:spMkLst>
            <pc:docMk/>
            <pc:sldMk cId="514847523" sldId="261"/>
            <ac:spMk id="8" creationId="{00000000-0000-0000-0000-000000000000}"/>
          </ac:spMkLst>
        </pc:spChg>
      </pc:sldChg>
      <pc:sldChg chg="del">
        <pc:chgData name="Ljubisa Kostic" userId="0183be75-9a88-48e7-9bcf-273381518c5d" providerId="ADAL" clId="{F692FCB9-D690-4051-9EC3-67DD8266C685}" dt="2026-09-28T16:59:28.144" v="11" actId="2696"/>
        <pc:sldMkLst>
          <pc:docMk/>
          <pc:sldMk cId="2418450778" sldId="262"/>
        </pc:sldMkLst>
      </pc:sldChg>
      <pc:sldChg chg="modSp mod">
        <pc:chgData name="Ljubisa Kostic" userId="0183be75-9a88-48e7-9bcf-273381518c5d" providerId="ADAL" clId="{F692FCB9-D690-4051-9EC3-67DD8266C685}" dt="2026-09-28T18:10:56.842" v="1400" actId="20577"/>
        <pc:sldMkLst>
          <pc:docMk/>
          <pc:sldMk cId="349571136" sldId="263"/>
        </pc:sldMkLst>
        <pc:spChg chg="mod">
          <ac:chgData name="Ljubisa Kostic" userId="0183be75-9a88-48e7-9bcf-273381518c5d" providerId="ADAL" clId="{F692FCB9-D690-4051-9EC3-67DD8266C685}" dt="2026-09-28T16:56:38.766" v="4" actId="2711"/>
          <ac:spMkLst>
            <pc:docMk/>
            <pc:sldMk cId="349571136" sldId="263"/>
            <ac:spMk id="2" creationId="{00000000-0000-0000-0000-000000000000}"/>
          </ac:spMkLst>
        </pc:spChg>
        <pc:spChg chg="mod">
          <ac:chgData name="Ljubisa Kostic" userId="0183be75-9a88-48e7-9bcf-273381518c5d" providerId="ADAL" clId="{F692FCB9-D690-4051-9EC3-67DD8266C685}" dt="2026-09-28T18:10:56.842" v="1400" actId="20577"/>
          <ac:spMkLst>
            <pc:docMk/>
            <pc:sldMk cId="349571136" sldId="263"/>
            <ac:spMk id="3" creationId="{00000000-0000-0000-0000-000000000000}"/>
          </ac:spMkLst>
        </pc:spChg>
      </pc:sldChg>
      <pc:sldChg chg="del">
        <pc:chgData name="Ljubisa Kostic" userId="0183be75-9a88-48e7-9bcf-273381518c5d" providerId="ADAL" clId="{F692FCB9-D690-4051-9EC3-67DD8266C685}" dt="2026-09-28T16:59:28.144" v="11" actId="2696"/>
        <pc:sldMkLst>
          <pc:docMk/>
          <pc:sldMk cId="1424094084" sldId="264"/>
        </pc:sldMkLst>
      </pc:sldChg>
      <pc:sldChg chg="del">
        <pc:chgData name="Ljubisa Kostic" userId="0183be75-9a88-48e7-9bcf-273381518c5d" providerId="ADAL" clId="{F692FCB9-D690-4051-9EC3-67DD8266C685}" dt="2026-09-28T16:59:28.144" v="11" actId="2696"/>
        <pc:sldMkLst>
          <pc:docMk/>
          <pc:sldMk cId="327526315" sldId="265"/>
        </pc:sldMkLst>
      </pc:sldChg>
      <pc:sldChg chg="del">
        <pc:chgData name="Ljubisa Kostic" userId="0183be75-9a88-48e7-9bcf-273381518c5d" providerId="ADAL" clId="{F692FCB9-D690-4051-9EC3-67DD8266C685}" dt="2026-09-28T16:59:28.144" v="11" actId="2696"/>
        <pc:sldMkLst>
          <pc:docMk/>
          <pc:sldMk cId="522149706" sldId="266"/>
        </pc:sldMkLst>
      </pc:sldChg>
      <pc:sldChg chg="del">
        <pc:chgData name="Ljubisa Kostic" userId="0183be75-9a88-48e7-9bcf-273381518c5d" providerId="ADAL" clId="{F692FCB9-D690-4051-9EC3-67DD8266C685}" dt="2026-09-28T16:59:28.144" v="11" actId="2696"/>
        <pc:sldMkLst>
          <pc:docMk/>
          <pc:sldMk cId="836665053" sldId="267"/>
        </pc:sldMkLst>
      </pc:sldChg>
      <pc:sldChg chg="del">
        <pc:chgData name="Ljubisa Kostic" userId="0183be75-9a88-48e7-9bcf-273381518c5d" providerId="ADAL" clId="{F692FCB9-D690-4051-9EC3-67DD8266C685}" dt="2026-09-28T16:59:28.144" v="11" actId="2696"/>
        <pc:sldMkLst>
          <pc:docMk/>
          <pc:sldMk cId="1046558552" sldId="268"/>
        </pc:sldMkLst>
      </pc:sldChg>
      <pc:sldChg chg="del">
        <pc:chgData name="Ljubisa Kostic" userId="0183be75-9a88-48e7-9bcf-273381518c5d" providerId="ADAL" clId="{F692FCB9-D690-4051-9EC3-67DD8266C685}" dt="2026-09-28T16:59:28.144" v="11" actId="2696"/>
        <pc:sldMkLst>
          <pc:docMk/>
          <pc:sldMk cId="1672082788" sldId="269"/>
        </pc:sldMkLst>
      </pc:sldChg>
      <pc:sldChg chg="modSp mod modAnim">
        <pc:chgData name="Ljubisa Kostic" userId="0183be75-9a88-48e7-9bcf-273381518c5d" providerId="ADAL" clId="{F692FCB9-D690-4051-9EC3-67DD8266C685}" dt="2026-09-28T17:08:21.300" v="66" actId="20577"/>
        <pc:sldMkLst>
          <pc:docMk/>
          <pc:sldMk cId="3841876212" sldId="270"/>
        </pc:sldMkLst>
        <pc:spChg chg="mod">
          <ac:chgData name="Ljubisa Kostic" userId="0183be75-9a88-48e7-9bcf-273381518c5d" providerId="ADAL" clId="{F692FCB9-D690-4051-9EC3-67DD8266C685}" dt="2026-09-28T16:57:21.983" v="7" actId="2711"/>
          <ac:spMkLst>
            <pc:docMk/>
            <pc:sldMk cId="3841876212" sldId="270"/>
            <ac:spMk id="2" creationId="{00000000-0000-0000-0000-000000000000}"/>
          </ac:spMkLst>
        </pc:spChg>
        <pc:spChg chg="mod">
          <ac:chgData name="Ljubisa Kostic" userId="0183be75-9a88-48e7-9bcf-273381518c5d" providerId="ADAL" clId="{F692FCB9-D690-4051-9EC3-67DD8266C685}" dt="2026-09-28T17:08:21.300" v="66" actId="20577"/>
          <ac:spMkLst>
            <pc:docMk/>
            <pc:sldMk cId="3841876212" sldId="270"/>
            <ac:spMk id="3" creationId="{00000000-0000-0000-0000-000000000000}"/>
          </ac:spMkLst>
        </pc:spChg>
      </pc:sldChg>
      <pc:sldChg chg="ord">
        <pc:chgData name="Ljubisa Kostic" userId="0183be75-9a88-48e7-9bcf-273381518c5d" providerId="ADAL" clId="{F692FCB9-D690-4051-9EC3-67DD8266C685}" dt="2026-09-28T17:12:19.238" v="83"/>
        <pc:sldMkLst>
          <pc:docMk/>
          <pc:sldMk cId="1569393611" sldId="271"/>
        </pc:sldMkLst>
      </pc:sldChg>
      <pc:sldChg chg="del">
        <pc:chgData name="Ljubisa Kostic" userId="0183be75-9a88-48e7-9bcf-273381518c5d" providerId="ADAL" clId="{F692FCB9-D690-4051-9EC3-67DD8266C685}" dt="2026-09-28T16:59:28.144" v="11" actId="2696"/>
        <pc:sldMkLst>
          <pc:docMk/>
          <pc:sldMk cId="4208087209" sldId="273"/>
        </pc:sldMkLst>
      </pc:sldChg>
      <pc:sldChg chg="del">
        <pc:chgData name="Ljubisa Kostic" userId="0183be75-9a88-48e7-9bcf-273381518c5d" providerId="ADAL" clId="{F692FCB9-D690-4051-9EC3-67DD8266C685}" dt="2026-09-28T16:58:38.433" v="10" actId="2696"/>
        <pc:sldMkLst>
          <pc:docMk/>
          <pc:sldMk cId="1083596292" sldId="275"/>
        </pc:sldMkLst>
      </pc:sldChg>
      <pc:sldChg chg="modSp">
        <pc:chgData name="Ljubisa Kostic" userId="0183be75-9a88-48e7-9bcf-273381518c5d" providerId="ADAL" clId="{F692FCB9-D690-4051-9EC3-67DD8266C685}" dt="2026-09-28T17:58:42.338" v="1386" actId="20577"/>
        <pc:sldMkLst>
          <pc:docMk/>
          <pc:sldMk cId="11924381" sldId="277"/>
        </pc:sldMkLst>
        <pc:spChg chg="mod">
          <ac:chgData name="Ljubisa Kostic" userId="0183be75-9a88-48e7-9bcf-273381518c5d" providerId="ADAL" clId="{F692FCB9-D690-4051-9EC3-67DD8266C685}" dt="2026-09-28T17:58:42.338" v="1386" actId="20577"/>
          <ac:spMkLst>
            <pc:docMk/>
            <pc:sldMk cId="11924381" sldId="277"/>
            <ac:spMk id="3" creationId="{00000000-0000-0000-0000-000000000000}"/>
          </ac:spMkLst>
        </pc:spChg>
      </pc:sldChg>
      <pc:sldChg chg="modSp mod addAnim delAnim modAnim">
        <pc:chgData name="Ljubisa Kostic" userId="0183be75-9a88-48e7-9bcf-273381518c5d" providerId="ADAL" clId="{F692FCB9-D690-4051-9EC3-67DD8266C685}" dt="2026-09-28T18:26:16.148" v="1487"/>
        <pc:sldMkLst>
          <pc:docMk/>
          <pc:sldMk cId="46265987" sldId="278"/>
        </pc:sldMkLst>
        <pc:spChg chg="mod">
          <ac:chgData name="Ljubisa Kostic" userId="0183be75-9a88-48e7-9bcf-273381518c5d" providerId="ADAL" clId="{F692FCB9-D690-4051-9EC3-67DD8266C685}" dt="2026-09-28T18:25:53.518" v="1485" actId="20577"/>
          <ac:spMkLst>
            <pc:docMk/>
            <pc:sldMk cId="46265987" sldId="278"/>
            <ac:spMk id="3" creationId="{00000000-0000-0000-0000-000000000000}"/>
          </ac:spMkLst>
        </pc:spChg>
      </pc:sldChg>
      <pc:sldChg chg="modSp">
        <pc:chgData name="Ljubisa Kostic" userId="0183be75-9a88-48e7-9bcf-273381518c5d" providerId="ADAL" clId="{F692FCB9-D690-4051-9EC3-67DD8266C685}" dt="2026-09-28T18:27:32.511" v="1491" actId="20577"/>
        <pc:sldMkLst>
          <pc:docMk/>
          <pc:sldMk cId="97322281" sldId="279"/>
        </pc:sldMkLst>
        <pc:spChg chg="mod">
          <ac:chgData name="Ljubisa Kostic" userId="0183be75-9a88-48e7-9bcf-273381518c5d" providerId="ADAL" clId="{F692FCB9-D690-4051-9EC3-67DD8266C685}" dt="2026-09-28T18:27:32.511" v="1491" actId="20577"/>
          <ac:spMkLst>
            <pc:docMk/>
            <pc:sldMk cId="97322281" sldId="279"/>
            <ac:spMk id="3" creationId="{00000000-0000-0000-0000-000000000000}"/>
          </ac:spMkLst>
        </pc:spChg>
      </pc:sldChg>
      <pc:sldChg chg="modSp add mod addAnim delAnim modAnim">
        <pc:chgData name="Ljubisa Kostic" userId="0183be75-9a88-48e7-9bcf-273381518c5d" providerId="ADAL" clId="{F692FCB9-D690-4051-9EC3-67DD8266C685}" dt="2026-09-28T18:29:47.541" v="1492" actId="114"/>
        <pc:sldMkLst>
          <pc:docMk/>
          <pc:sldMk cId="1208733537" sldId="280"/>
        </pc:sldMkLst>
        <pc:spChg chg="mod">
          <ac:chgData name="Ljubisa Kostic" userId="0183be75-9a88-48e7-9bcf-273381518c5d" providerId="ADAL" clId="{F692FCB9-D690-4051-9EC3-67DD8266C685}" dt="2026-09-28T18:29:47.541" v="1492" actId="114"/>
          <ac:spMkLst>
            <pc:docMk/>
            <pc:sldMk cId="1208733537" sldId="280"/>
            <ac:spMk id="2" creationId="{E54296DA-C25C-3B5D-12AD-7561827949A5}"/>
          </ac:spMkLst>
        </pc:spChg>
        <pc:spChg chg="mod">
          <ac:chgData name="Ljubisa Kostic" userId="0183be75-9a88-48e7-9bcf-273381518c5d" providerId="ADAL" clId="{F692FCB9-D690-4051-9EC3-67DD8266C685}" dt="2026-09-28T17:55:50.339" v="1276" actId="20577"/>
          <ac:spMkLst>
            <pc:docMk/>
            <pc:sldMk cId="1208733537" sldId="280"/>
            <ac:spMk id="3" creationId="{3C80F467-1A01-C485-A28B-DC56253086A2}"/>
          </ac:spMkLst>
        </pc:spChg>
      </pc:sldChg>
      <pc:sldChg chg="modSp add del mod modAnim">
        <pc:chgData name="Ljubisa Kostic" userId="0183be75-9a88-48e7-9bcf-273381518c5d" providerId="ADAL" clId="{F692FCB9-D690-4051-9EC3-67DD8266C685}" dt="2026-09-28T17:38:50.977" v="817" actId="2696"/>
        <pc:sldMkLst>
          <pc:docMk/>
          <pc:sldMk cId="552258388" sldId="281"/>
        </pc:sldMkLst>
        <pc:spChg chg="mod">
          <ac:chgData name="Ljubisa Kostic" userId="0183be75-9a88-48e7-9bcf-273381518c5d" providerId="ADAL" clId="{F692FCB9-D690-4051-9EC3-67DD8266C685}" dt="2026-09-28T17:26:14.354" v="599" actId="20577"/>
          <ac:spMkLst>
            <pc:docMk/>
            <pc:sldMk cId="552258388" sldId="281"/>
            <ac:spMk id="2" creationId="{B600D76E-8F32-5C56-4305-E076BAD1D3D0}"/>
          </ac:spMkLst>
        </pc:spChg>
        <pc:spChg chg="mod">
          <ac:chgData name="Ljubisa Kostic" userId="0183be75-9a88-48e7-9bcf-273381518c5d" providerId="ADAL" clId="{F692FCB9-D690-4051-9EC3-67DD8266C685}" dt="2026-09-28T17:30:09.646" v="801" actId="20577"/>
          <ac:spMkLst>
            <pc:docMk/>
            <pc:sldMk cId="552258388" sldId="281"/>
            <ac:spMk id="3" creationId="{DCA74BA4-DA24-046A-2BBE-F9611ED3923D}"/>
          </ac:spMkLst>
        </pc:spChg>
      </pc:sldChg>
      <pc:sldChg chg="modSp add addAnim delAnim modAnim">
        <pc:chgData name="Ljubisa Kostic" userId="0183be75-9a88-48e7-9bcf-273381518c5d" providerId="ADAL" clId="{F692FCB9-D690-4051-9EC3-67DD8266C685}" dt="2026-09-28T18:31:30.720" v="1495"/>
        <pc:sldMkLst>
          <pc:docMk/>
          <pc:sldMk cId="2652458469" sldId="282"/>
        </pc:sldMkLst>
        <pc:spChg chg="mod">
          <ac:chgData name="Ljubisa Kostic" userId="0183be75-9a88-48e7-9bcf-273381518c5d" providerId="ADAL" clId="{F692FCB9-D690-4051-9EC3-67DD8266C685}" dt="2026-09-28T17:43:19.731" v="871" actId="5793"/>
          <ac:spMkLst>
            <pc:docMk/>
            <pc:sldMk cId="2652458469" sldId="282"/>
            <ac:spMk id="3" creationId="{BD0BAE6D-D43F-9EE4-1B62-46F79DC07A7C}"/>
          </ac:spMkLst>
        </pc:spChg>
      </pc:sldChg>
      <pc:sldChg chg="modSp add addAnim delAnim modAnim">
        <pc:chgData name="Ljubisa Kostic" userId="0183be75-9a88-48e7-9bcf-273381518c5d" providerId="ADAL" clId="{F692FCB9-D690-4051-9EC3-67DD8266C685}" dt="2026-09-28T18:30:36.800" v="1494"/>
        <pc:sldMkLst>
          <pc:docMk/>
          <pc:sldMk cId="1741524621" sldId="283"/>
        </pc:sldMkLst>
        <pc:spChg chg="mod">
          <ac:chgData name="Ljubisa Kostic" userId="0183be75-9a88-48e7-9bcf-273381518c5d" providerId="ADAL" clId="{F692FCB9-D690-4051-9EC3-67DD8266C685}" dt="2026-09-28T17:39:29.896" v="834" actId="5793"/>
          <ac:spMkLst>
            <pc:docMk/>
            <pc:sldMk cId="1741524621" sldId="283"/>
            <ac:spMk id="3" creationId="{30BC850E-9565-1777-D2CA-F7AC2D8FA7FB}"/>
          </ac:spMkLst>
        </pc:spChg>
      </pc:sldChg>
      <pc:sldChg chg="modSp add mod addAnim delAnim modAnim">
        <pc:chgData name="Ljubisa Kostic" userId="0183be75-9a88-48e7-9bcf-273381518c5d" providerId="ADAL" clId="{F692FCB9-D690-4051-9EC3-67DD8266C685}" dt="2026-09-28T18:32:23.353" v="1504" actId="20577"/>
        <pc:sldMkLst>
          <pc:docMk/>
          <pc:sldMk cId="323984201" sldId="284"/>
        </pc:sldMkLst>
        <pc:spChg chg="mod">
          <ac:chgData name="Ljubisa Kostic" userId="0183be75-9a88-48e7-9bcf-273381518c5d" providerId="ADAL" clId="{F692FCB9-D690-4051-9EC3-67DD8266C685}" dt="2026-09-28T17:43:01.627" v="869" actId="20577"/>
          <ac:spMkLst>
            <pc:docMk/>
            <pc:sldMk cId="323984201" sldId="284"/>
            <ac:spMk id="2" creationId="{DC88948B-93E3-87AE-BE08-02B4F3EAA916}"/>
          </ac:spMkLst>
        </pc:spChg>
        <pc:spChg chg="mod">
          <ac:chgData name="Ljubisa Kostic" userId="0183be75-9a88-48e7-9bcf-273381518c5d" providerId="ADAL" clId="{F692FCB9-D690-4051-9EC3-67DD8266C685}" dt="2026-09-28T18:32:23.353" v="1504" actId="20577"/>
          <ac:spMkLst>
            <pc:docMk/>
            <pc:sldMk cId="323984201" sldId="284"/>
            <ac:spMk id="3" creationId="{8ADDE4D7-7E4F-6AD0-8DA5-00CEDE58B815}"/>
          </ac:spMkLst>
        </pc:spChg>
      </pc:sldChg>
      <pc:sldChg chg="modSp add mod modAnim">
        <pc:chgData name="Ljubisa Kostic" userId="0183be75-9a88-48e7-9bcf-273381518c5d" providerId="ADAL" clId="{F692FCB9-D690-4051-9EC3-67DD8266C685}" dt="2026-09-28T18:32:12.702" v="1496" actId="114"/>
        <pc:sldMkLst>
          <pc:docMk/>
          <pc:sldMk cId="4260529632" sldId="285"/>
        </pc:sldMkLst>
        <pc:spChg chg="mod">
          <ac:chgData name="Ljubisa Kostic" userId="0183be75-9a88-48e7-9bcf-273381518c5d" providerId="ADAL" clId="{F692FCB9-D690-4051-9EC3-67DD8266C685}" dt="2026-09-28T18:32:12.702" v="1496" actId="114"/>
          <ac:spMkLst>
            <pc:docMk/>
            <pc:sldMk cId="4260529632" sldId="285"/>
            <ac:spMk id="2" creationId="{ECDF8B64-7906-6ECF-ED74-3E0F7D6CA3F8}"/>
          </ac:spMkLst>
        </pc:spChg>
        <pc:spChg chg="mod">
          <ac:chgData name="Ljubisa Kostic" userId="0183be75-9a88-48e7-9bcf-273381518c5d" providerId="ADAL" clId="{F692FCB9-D690-4051-9EC3-67DD8266C685}" dt="2026-09-28T17:57:43.379" v="1381" actId="20577"/>
          <ac:spMkLst>
            <pc:docMk/>
            <pc:sldMk cId="4260529632" sldId="285"/>
            <ac:spMk id="3" creationId="{AF04F8E9-5BAE-15FB-B781-E6446386702A}"/>
          </ac:spMkLst>
        </pc:sp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B24C6FEE-DA77-4B9F-BE99-76ACADAE8E2D}" type="datetimeFigureOut">
              <a:rPr lang="en-US" smtClean="0"/>
              <a:t>9/28/2026</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66985872-D38A-4C94-ACF0-2D7FC30E9BB0}" type="slidenum">
              <a:rPr lang="en-US" smtClean="0"/>
              <a:t>‹#›</a:t>
            </a:fld>
            <a:endParaRPr lang="en-US"/>
          </a:p>
        </p:txBody>
      </p:sp>
    </p:spTree>
    <p:extLst>
      <p:ext uri="{BB962C8B-B14F-4D97-AF65-F5344CB8AC3E}">
        <p14:creationId xmlns:p14="http://schemas.microsoft.com/office/powerpoint/2010/main" val="389052145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B1878507-FB11-40CD-A926-3AA0B0D13786}" type="datetimeFigureOut">
              <a:rPr lang="en-US" smtClean="0"/>
              <a:t>9/28/2026</a:t>
            </a:fld>
            <a:endParaRPr lang="en-US" dirty="0"/>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2A802377-801E-41A2-A378-0B1E6126F834}" type="slidenum">
              <a:rPr lang="en-US" smtClean="0"/>
              <a:t>‹#›</a:t>
            </a:fld>
            <a:endParaRPr lang="en-US" dirty="0"/>
          </a:p>
        </p:txBody>
      </p:sp>
    </p:spTree>
    <p:extLst>
      <p:ext uri="{BB962C8B-B14F-4D97-AF65-F5344CB8AC3E}">
        <p14:creationId xmlns:p14="http://schemas.microsoft.com/office/powerpoint/2010/main" val="122167752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A802377-801E-41A2-A378-0B1E6126F834}" type="slidenum">
              <a:rPr lang="en-US" smtClean="0"/>
              <a:t>2</a:t>
            </a:fld>
            <a:endParaRPr lang="en-US" dirty="0"/>
          </a:p>
        </p:txBody>
      </p:sp>
    </p:spTree>
    <p:extLst>
      <p:ext uri="{BB962C8B-B14F-4D97-AF65-F5344CB8AC3E}">
        <p14:creationId xmlns:p14="http://schemas.microsoft.com/office/powerpoint/2010/main" val="193150592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A802377-801E-41A2-A378-0B1E6126F834}" type="slidenum">
              <a:rPr lang="en-US" smtClean="0"/>
              <a:t>4</a:t>
            </a:fld>
            <a:endParaRPr lang="en-US" dirty="0"/>
          </a:p>
        </p:txBody>
      </p:sp>
    </p:spTree>
    <p:extLst>
      <p:ext uri="{BB962C8B-B14F-4D97-AF65-F5344CB8AC3E}">
        <p14:creationId xmlns:p14="http://schemas.microsoft.com/office/powerpoint/2010/main" val="32179587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A802377-801E-41A2-A378-0B1E6126F834}" type="slidenum">
              <a:rPr lang="en-US" smtClean="0"/>
              <a:t>5</a:t>
            </a:fld>
            <a:endParaRPr lang="en-US" dirty="0"/>
          </a:p>
        </p:txBody>
      </p:sp>
    </p:spTree>
    <p:extLst>
      <p:ext uri="{BB962C8B-B14F-4D97-AF65-F5344CB8AC3E}">
        <p14:creationId xmlns:p14="http://schemas.microsoft.com/office/powerpoint/2010/main" val="12587351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A802377-801E-41A2-A378-0B1E6126F834}" type="slidenum">
              <a:rPr lang="en-US" smtClean="0"/>
              <a:t>6</a:t>
            </a:fld>
            <a:endParaRPr lang="en-US" dirty="0"/>
          </a:p>
        </p:txBody>
      </p:sp>
    </p:spTree>
    <p:extLst>
      <p:ext uri="{BB962C8B-B14F-4D97-AF65-F5344CB8AC3E}">
        <p14:creationId xmlns:p14="http://schemas.microsoft.com/office/powerpoint/2010/main" val="118852807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16" name="Group 15"/>
          <p:cNvGrpSpPr/>
          <p:nvPr/>
        </p:nvGrpSpPr>
        <p:grpSpPr>
          <a:xfrm>
            <a:off x="4334933" y="1169931"/>
            <a:ext cx="4814835" cy="4993802"/>
            <a:chOff x="4334933" y="1169931"/>
            <a:chExt cx="4814835" cy="4993802"/>
          </a:xfrm>
        </p:grpSpPr>
        <p:cxnSp>
          <p:nvCxnSpPr>
            <p:cNvPr id="17" name="Straight Connector 16"/>
            <p:cNvCxnSpPr/>
            <p:nvPr/>
          </p:nvCxnSpPr>
          <p:spPr>
            <a:xfrm flipH="1">
              <a:off x="6009259" y="1169931"/>
              <a:ext cx="3134741" cy="3134741"/>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9" name="Straight Connector 18"/>
            <p:cNvCxnSpPr/>
            <p:nvPr/>
          </p:nvCxnSpPr>
          <p:spPr>
            <a:xfrm flipH="1">
              <a:off x="4334933" y="1348898"/>
              <a:ext cx="4814835" cy="4814835"/>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5225595" y="1469269"/>
              <a:ext cx="3912054" cy="3912054"/>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2" name="Straight Connector 21"/>
            <p:cNvCxnSpPr/>
            <p:nvPr/>
          </p:nvCxnSpPr>
          <p:spPr>
            <a:xfrm flipH="1">
              <a:off x="5304588" y="1307856"/>
              <a:ext cx="3839412" cy="3839412"/>
            </a:xfrm>
            <a:prstGeom prst="line">
              <a:avLst/>
            </a:prstGeom>
            <a:ln w="3175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3" name="Straight Connector 22"/>
            <p:cNvCxnSpPr/>
            <p:nvPr/>
          </p:nvCxnSpPr>
          <p:spPr>
            <a:xfrm flipH="1">
              <a:off x="5707078" y="1770196"/>
              <a:ext cx="3430571" cy="3430570"/>
            </a:xfrm>
            <a:prstGeom prst="line">
              <a:avLst/>
            </a:prstGeom>
            <a:ln w="31750">
              <a:solidFill>
                <a:schemeClr val="tx1"/>
              </a:solidFill>
            </a:ln>
          </p:spPr>
          <p:style>
            <a:lnRef idx="2">
              <a:schemeClr val="accent1"/>
            </a:lnRef>
            <a:fillRef idx="0">
              <a:schemeClr val="accent1"/>
            </a:fillRef>
            <a:effectRef idx="1">
              <a:schemeClr val="accent1"/>
            </a:effectRef>
            <a:fontRef idx="minor">
              <a:schemeClr val="tx1"/>
            </a:fontRef>
          </p:style>
        </p:cxnSp>
      </p:grpSp>
      <p:sp>
        <p:nvSpPr>
          <p:cNvPr id="2" name="Title 1"/>
          <p:cNvSpPr>
            <a:spLocks noGrp="1"/>
          </p:cNvSpPr>
          <p:nvPr>
            <p:ph type="ctrTitle"/>
          </p:nvPr>
        </p:nvSpPr>
        <p:spPr>
          <a:xfrm>
            <a:off x="533400" y="533400"/>
            <a:ext cx="6154713" cy="3124201"/>
          </a:xfrm>
        </p:spPr>
        <p:txBody>
          <a:bodyPr anchor="b">
            <a:normAutofit/>
          </a:bodyPr>
          <a:lstStyle>
            <a:lvl1pPr algn="l">
              <a:defRPr sz="4400">
                <a:effectLst/>
              </a:defRPr>
            </a:lvl1pPr>
          </a:lstStyle>
          <a:p>
            <a:r>
              <a:rPr lang="en-US"/>
              <a:t>Click to edit Master title style</a:t>
            </a:r>
            <a:endParaRPr lang="en-US" dirty="0"/>
          </a:p>
        </p:txBody>
      </p:sp>
      <p:sp>
        <p:nvSpPr>
          <p:cNvPr id="3" name="Subtitle 2"/>
          <p:cNvSpPr>
            <a:spLocks noGrp="1"/>
          </p:cNvSpPr>
          <p:nvPr>
            <p:ph type="subTitle" idx="1"/>
          </p:nvPr>
        </p:nvSpPr>
        <p:spPr>
          <a:xfrm>
            <a:off x="533400" y="3843868"/>
            <a:ext cx="4954250" cy="1913466"/>
          </a:xfrm>
        </p:spPr>
        <p:txBody>
          <a:bodyPr anchor="t">
            <a:normAutofit/>
          </a:bodyPr>
          <a:lstStyle>
            <a:lvl1pPr marL="0" indent="0" algn="l">
              <a:buNone/>
              <a:defRPr sz="2000">
                <a:solidFill>
                  <a:schemeClr val="bg2">
                    <a:lumMod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F312C5DC-03AE-4B71-9F1E-3D4CD9DE23B4}" type="datetimeFigureOut">
              <a:rPr lang="en-US" smtClean="0"/>
              <a:t>9/28/2026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F6FCC92E-3A52-4B87-9914-9042AA694A54}" type="slidenum">
              <a:rPr lang="en-US" smtClean="0"/>
              <a:t>‹#›</a:t>
            </a:fld>
            <a:endParaRPr lang="en-US" dirty="0"/>
          </a:p>
        </p:txBody>
      </p:sp>
    </p:spTree>
    <p:extLst>
      <p:ext uri="{BB962C8B-B14F-4D97-AF65-F5344CB8AC3E}">
        <p14:creationId xmlns:p14="http://schemas.microsoft.com/office/powerpoint/2010/main" val="187529532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533400" y="4495800"/>
            <a:ext cx="6554867" cy="1524000"/>
          </a:xfrm>
        </p:spPr>
        <p:txBody>
          <a:bodyPr/>
          <a:lstStyle/>
          <a:p>
            <a:r>
              <a:rPr lang="en-US"/>
              <a:t>Click to edit Master title style</a:t>
            </a:r>
            <a:endParaRPr lang="en-US" dirty="0"/>
          </a:p>
        </p:txBody>
      </p:sp>
      <p:sp>
        <p:nvSpPr>
          <p:cNvPr id="3" name="Content Placeholder 2"/>
          <p:cNvSpPr>
            <a:spLocks noGrp="1"/>
          </p:cNvSpPr>
          <p:nvPr>
            <p:ph idx="1"/>
          </p:nvPr>
        </p:nvSpPr>
        <p:spPr>
          <a:xfrm>
            <a:off x="533400" y="533400"/>
            <a:ext cx="6554867" cy="3767670"/>
          </a:xfrm>
        </p:spPr>
        <p:txBody>
          <a:bodyPr anchor="ct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F312C5DC-03AE-4B71-9F1E-3D4CD9DE23B4}" type="datetimeFigureOut">
              <a:rPr lang="en-US" smtClean="0"/>
              <a:t>9/28/2026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F6FCC92E-3A52-4B87-9914-9042AA694A54}" type="slidenum">
              <a:rPr lang="en-US" smtClean="0"/>
              <a:t>‹#›</a:t>
            </a:fld>
            <a:endParaRPr lang="en-US" dirty="0"/>
          </a:p>
        </p:txBody>
      </p:sp>
    </p:spTree>
    <p:extLst>
      <p:ext uri="{BB962C8B-B14F-4D97-AF65-F5344CB8AC3E}">
        <p14:creationId xmlns:p14="http://schemas.microsoft.com/office/powerpoint/2010/main" val="127936318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533400" y="1981199"/>
            <a:ext cx="6402468" cy="2319867"/>
          </a:xfrm>
        </p:spPr>
        <p:txBody>
          <a:bodyPr anchor="b">
            <a:normAutofit/>
          </a:bodyPr>
          <a:lstStyle>
            <a:lvl1pPr algn="l">
              <a:defRPr sz="3200" b="0" cap="all"/>
            </a:lvl1pPr>
          </a:lstStyle>
          <a:p>
            <a:r>
              <a:rPr lang="en-US"/>
              <a:t>Click to edit Master title style</a:t>
            </a:r>
            <a:endParaRPr lang="en-US" dirty="0"/>
          </a:p>
        </p:txBody>
      </p:sp>
      <p:sp>
        <p:nvSpPr>
          <p:cNvPr id="3" name="Text Placeholder 2"/>
          <p:cNvSpPr>
            <a:spLocks noGrp="1"/>
          </p:cNvSpPr>
          <p:nvPr>
            <p:ph type="body" idx="1"/>
          </p:nvPr>
        </p:nvSpPr>
        <p:spPr>
          <a:xfrm>
            <a:off x="533400" y="4487333"/>
            <a:ext cx="6402467" cy="1532467"/>
          </a:xfrm>
        </p:spPr>
        <p:txBody>
          <a:bodyPr anchor="t">
            <a:normAutofit/>
          </a:bodyPr>
          <a:lstStyle>
            <a:lvl1pPr marL="0" indent="0" algn="l">
              <a:buNone/>
              <a:defRPr sz="18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F312C5DC-03AE-4B71-9F1E-3D4CD9DE23B4}" type="datetimeFigureOut">
              <a:rPr lang="en-US" smtClean="0"/>
              <a:t>9/28/2026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F6FCC92E-3A52-4B87-9914-9042AA694A54}" type="slidenum">
              <a:rPr lang="en-US" smtClean="0"/>
              <a:t>‹#›</a:t>
            </a:fld>
            <a:endParaRPr lang="en-US" dirty="0"/>
          </a:p>
        </p:txBody>
      </p:sp>
    </p:spTree>
    <p:extLst>
      <p:ext uri="{BB962C8B-B14F-4D97-AF65-F5344CB8AC3E}">
        <p14:creationId xmlns:p14="http://schemas.microsoft.com/office/powerpoint/2010/main" val="364464198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533400" y="4495800"/>
            <a:ext cx="6554867" cy="1524000"/>
          </a:xfrm>
        </p:spPr>
        <p:txBody>
          <a:bodyPr>
            <a:normAutofit/>
          </a:bodyPr>
          <a:lstStyle>
            <a:lvl1pPr>
              <a:defRPr sz="3200"/>
            </a:lvl1pPr>
          </a:lstStyle>
          <a:p>
            <a:r>
              <a:rPr lang="en-US"/>
              <a:t>Click to edit Master title style</a:t>
            </a:r>
            <a:endParaRPr lang="en-US" dirty="0"/>
          </a:p>
        </p:txBody>
      </p:sp>
      <p:sp>
        <p:nvSpPr>
          <p:cNvPr id="11" name="Content Placeholder 3"/>
          <p:cNvSpPr>
            <a:spLocks noGrp="1"/>
          </p:cNvSpPr>
          <p:nvPr>
            <p:ph sz="half" idx="13"/>
          </p:nvPr>
        </p:nvSpPr>
        <p:spPr>
          <a:xfrm>
            <a:off x="533400" y="533400"/>
            <a:ext cx="3949967" cy="3767667"/>
          </a:xfrm>
        </p:spPr>
        <p:txBody>
          <a:bodyPr anchor="ct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2" name="Content Placeholder 5"/>
          <p:cNvSpPr>
            <a:spLocks noGrp="1"/>
          </p:cNvSpPr>
          <p:nvPr>
            <p:ph sz="quarter" idx="4"/>
          </p:nvPr>
        </p:nvSpPr>
        <p:spPr>
          <a:xfrm>
            <a:off x="4662362" y="533400"/>
            <a:ext cx="3948238" cy="3759200"/>
          </a:xfrm>
        </p:spPr>
        <p:txBody>
          <a:bodyPr anchor="ct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F312C5DC-03AE-4B71-9F1E-3D4CD9DE23B4}" type="datetimeFigureOut">
              <a:rPr lang="en-US" smtClean="0"/>
              <a:t>9/28/2026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F6FCC92E-3A52-4B87-9914-9042AA694A54}" type="slidenum">
              <a:rPr lang="en-US" smtClean="0"/>
              <a:t>‹#›</a:t>
            </a:fld>
            <a:endParaRPr lang="en-US" dirty="0"/>
          </a:p>
        </p:txBody>
      </p:sp>
    </p:spTree>
    <p:extLst>
      <p:ext uri="{BB962C8B-B14F-4D97-AF65-F5344CB8AC3E}">
        <p14:creationId xmlns:p14="http://schemas.microsoft.com/office/powerpoint/2010/main" val="253812516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533400" y="4495800"/>
            <a:ext cx="6554867" cy="1524000"/>
          </a:xfrm>
        </p:spPr>
        <p:txBody>
          <a:bodyPr>
            <a:normAutofit/>
          </a:bodyPr>
          <a:lstStyle>
            <a:lvl1pPr>
              <a:defRPr sz="3200"/>
            </a:lvl1pPr>
          </a:lstStyle>
          <a:p>
            <a:r>
              <a:rPr lang="en-US"/>
              <a:t>Click to edit Master title style</a:t>
            </a:r>
            <a:endParaRPr lang="en-US" dirty="0"/>
          </a:p>
        </p:txBody>
      </p:sp>
      <p:sp>
        <p:nvSpPr>
          <p:cNvPr id="3" name="Text Placeholder 2"/>
          <p:cNvSpPr>
            <a:spLocks noGrp="1"/>
          </p:cNvSpPr>
          <p:nvPr>
            <p:ph type="body" idx="1"/>
          </p:nvPr>
        </p:nvSpPr>
        <p:spPr>
          <a:xfrm>
            <a:off x="762001" y="533400"/>
            <a:ext cx="3716866" cy="609600"/>
          </a:xfrm>
        </p:spPr>
        <p:txBody>
          <a:bodyPr anchor="b">
            <a:noAutofit/>
          </a:bodyPr>
          <a:lstStyle>
            <a:lvl1pPr marL="0" indent="0">
              <a:buNone/>
              <a:defRPr sz="2400" b="0" cap="all">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533399" y="1143000"/>
            <a:ext cx="3945467" cy="3158067"/>
          </a:xfrm>
        </p:spPr>
        <p:txBody>
          <a:bodyPr anchor="t">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855016" y="566738"/>
            <a:ext cx="3764051" cy="576262"/>
          </a:xfrm>
        </p:spPr>
        <p:txBody>
          <a:bodyPr anchor="b">
            <a:noAutofit/>
          </a:bodyPr>
          <a:lstStyle>
            <a:lvl1pPr marL="0" indent="0">
              <a:buNone/>
              <a:defRPr sz="2400" b="0" cap="all">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4662362" y="1143000"/>
            <a:ext cx="3956705" cy="3149600"/>
          </a:xfrm>
        </p:spPr>
        <p:txBody>
          <a:bodyPr anchor="t">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F312C5DC-03AE-4B71-9F1E-3D4CD9DE23B4}" type="datetimeFigureOut">
              <a:rPr lang="en-US" smtClean="0"/>
              <a:t>9/28/2026</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F6FCC92E-3A52-4B87-9914-9042AA694A54}" type="slidenum">
              <a:rPr lang="en-US" smtClean="0"/>
              <a:t>‹#›</a:t>
            </a:fld>
            <a:endParaRPr lang="en-US" dirty="0"/>
          </a:p>
        </p:txBody>
      </p:sp>
    </p:spTree>
    <p:extLst>
      <p:ext uri="{BB962C8B-B14F-4D97-AF65-F5344CB8AC3E}">
        <p14:creationId xmlns:p14="http://schemas.microsoft.com/office/powerpoint/2010/main" val="131602811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533400" y="4495800"/>
            <a:ext cx="6554867" cy="1524000"/>
          </a:xfrm>
        </p:spPr>
        <p:txBody>
          <a:bodyPr>
            <a:normAutofit/>
          </a:bodyPr>
          <a:lstStyle>
            <a:lvl1pPr>
              <a:defRPr sz="3200"/>
            </a:lvl1p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F312C5DC-03AE-4B71-9F1E-3D4CD9DE23B4}" type="datetimeFigureOut">
              <a:rPr lang="en-US" smtClean="0"/>
              <a:t>9/28/2026</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F6FCC92E-3A52-4B87-9914-9042AA694A54}" type="slidenum">
              <a:rPr lang="en-US" smtClean="0"/>
              <a:t>‹#›</a:t>
            </a:fld>
            <a:endParaRPr lang="en-US" dirty="0"/>
          </a:p>
        </p:txBody>
      </p:sp>
    </p:spTree>
    <p:extLst>
      <p:ext uri="{BB962C8B-B14F-4D97-AF65-F5344CB8AC3E}">
        <p14:creationId xmlns:p14="http://schemas.microsoft.com/office/powerpoint/2010/main" val="138673322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312C5DC-03AE-4B71-9F1E-3D4CD9DE23B4}" type="datetimeFigureOut">
              <a:rPr lang="en-US" smtClean="0"/>
              <a:t>9/28/2026</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F6FCC92E-3A52-4B87-9914-9042AA694A54}" type="slidenum">
              <a:rPr lang="en-US" smtClean="0"/>
              <a:t>‹#›</a:t>
            </a:fld>
            <a:endParaRPr lang="en-US" dirty="0"/>
          </a:p>
        </p:txBody>
      </p:sp>
    </p:spTree>
    <p:extLst>
      <p:ext uri="{BB962C8B-B14F-4D97-AF65-F5344CB8AC3E}">
        <p14:creationId xmlns:p14="http://schemas.microsoft.com/office/powerpoint/2010/main" val="350414575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418667" y="533400"/>
            <a:ext cx="3200400" cy="1524000"/>
          </a:xfrm>
        </p:spPr>
        <p:txBody>
          <a:bodyPr anchor="b">
            <a:normAutofit/>
          </a:bodyPr>
          <a:lstStyle>
            <a:lvl1pPr algn="l">
              <a:defRPr sz="2000" b="0"/>
            </a:lvl1pPr>
          </a:lstStyle>
          <a:p>
            <a:r>
              <a:rPr lang="en-US"/>
              <a:t>Click to edit Master title style</a:t>
            </a:r>
            <a:endParaRPr lang="en-US" dirty="0"/>
          </a:p>
        </p:txBody>
      </p:sp>
      <p:sp>
        <p:nvSpPr>
          <p:cNvPr id="3" name="Content Placeholder 2"/>
          <p:cNvSpPr>
            <a:spLocks noGrp="1"/>
          </p:cNvSpPr>
          <p:nvPr>
            <p:ph idx="1"/>
          </p:nvPr>
        </p:nvSpPr>
        <p:spPr>
          <a:xfrm>
            <a:off x="533399" y="533400"/>
            <a:ext cx="4438755" cy="5486400"/>
          </a:xfrm>
        </p:spPr>
        <p:txBody>
          <a:bodyPr anchor="ct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5418667" y="2209802"/>
            <a:ext cx="3200400" cy="2091267"/>
          </a:xfrm>
        </p:spPr>
        <p:txBody>
          <a:bodyPr anchor="t">
            <a:normAutofit/>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F312C5DC-03AE-4B71-9F1E-3D4CD9DE23B4}" type="datetimeFigureOut">
              <a:rPr lang="en-US" smtClean="0"/>
              <a:t>9/28/2026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F6FCC92E-3A52-4B87-9914-9042AA694A54}" type="slidenum">
              <a:rPr lang="en-US" smtClean="0"/>
              <a:t>‹#›</a:t>
            </a:fld>
            <a:endParaRPr lang="en-US" dirty="0"/>
          </a:p>
        </p:txBody>
      </p:sp>
    </p:spTree>
    <p:extLst>
      <p:ext uri="{BB962C8B-B14F-4D97-AF65-F5344CB8AC3E}">
        <p14:creationId xmlns:p14="http://schemas.microsoft.com/office/powerpoint/2010/main" val="354170245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495800" y="1447800"/>
            <a:ext cx="3563258" cy="1143000"/>
          </a:xfrm>
        </p:spPr>
        <p:txBody>
          <a:bodyPr anchor="b">
            <a:normAutofit/>
          </a:bodyPr>
          <a:lstStyle>
            <a:lvl1pPr algn="l">
              <a:defRPr sz="2400" b="0"/>
            </a:lvl1pPr>
          </a:lstStyle>
          <a:p>
            <a:r>
              <a:rPr lang="en-US"/>
              <a:t>Click to edit Master title style</a:t>
            </a:r>
            <a:endParaRPr lang="en-US" dirty="0"/>
          </a:p>
        </p:txBody>
      </p:sp>
      <p:sp>
        <p:nvSpPr>
          <p:cNvPr id="17" name="Picture Placeholder 2"/>
          <p:cNvSpPr>
            <a:spLocks noGrp="1" noChangeAspect="1"/>
          </p:cNvSpPr>
          <p:nvPr>
            <p:ph type="pic" idx="13"/>
          </p:nvPr>
        </p:nvSpPr>
        <p:spPr>
          <a:xfrm>
            <a:off x="762000" y="914400"/>
            <a:ext cx="3280974" cy="4800600"/>
          </a:xfrm>
          <a:prstGeom prst="snip2DiagRect">
            <a:avLst>
              <a:gd name="adj1" fmla="val 10815"/>
              <a:gd name="adj2" fmla="val 0"/>
            </a:avLst>
          </a:prstGeom>
          <a:ln w="15875">
            <a:solidFill>
              <a:schemeClr val="tx1">
                <a:alpha val="40000"/>
              </a:schemeClr>
            </a:soli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4496027" y="2743200"/>
            <a:ext cx="3564223" cy="2082800"/>
          </a:xfrm>
        </p:spPr>
        <p:txBody>
          <a:bodyPr anchor="t">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F312C5DC-03AE-4B71-9F1E-3D4CD9DE23B4}" type="datetimeFigureOut">
              <a:rPr lang="en-US" smtClean="0"/>
              <a:t>9/28/2026</a:t>
            </a:fld>
            <a:endParaRPr lang="en-US" dirty="0"/>
          </a:p>
        </p:txBody>
      </p:sp>
      <p:sp>
        <p:nvSpPr>
          <p:cNvPr id="6" name="Footer Placeholder 5"/>
          <p:cNvSpPr>
            <a:spLocks noGrp="1"/>
          </p:cNvSpPr>
          <p:nvPr>
            <p:ph type="ftr" sz="quarter" idx="11"/>
          </p:nvPr>
        </p:nvSpPr>
        <p:spPr>
          <a:xfrm>
            <a:off x="533400" y="6172200"/>
            <a:ext cx="5811724" cy="365125"/>
          </a:xfrm>
        </p:spPr>
        <p:txBody>
          <a:bodyPr/>
          <a:lstStyle/>
          <a:p>
            <a:endParaRPr lang="en-US" dirty="0"/>
          </a:p>
        </p:txBody>
      </p:sp>
      <p:sp>
        <p:nvSpPr>
          <p:cNvPr id="7" name="Slide Number Placeholder 6"/>
          <p:cNvSpPr>
            <a:spLocks noGrp="1"/>
          </p:cNvSpPr>
          <p:nvPr>
            <p:ph type="sldNum" sz="quarter" idx="12"/>
          </p:nvPr>
        </p:nvSpPr>
        <p:spPr/>
        <p:txBody>
          <a:bodyPr/>
          <a:lstStyle/>
          <a:p>
            <a:fld id="{F6FCC92E-3A52-4B87-9914-9042AA694A54}" type="slidenum">
              <a:rPr lang="en-US" smtClean="0"/>
              <a:t>‹#›</a:t>
            </a:fld>
            <a:endParaRPr lang="en-US" dirty="0"/>
          </a:p>
        </p:txBody>
      </p:sp>
    </p:spTree>
    <p:extLst>
      <p:ext uri="{BB962C8B-B14F-4D97-AF65-F5344CB8AC3E}">
        <p14:creationId xmlns:p14="http://schemas.microsoft.com/office/powerpoint/2010/main" val="62540718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33400" y="4495800"/>
            <a:ext cx="6554867" cy="1524000"/>
          </a:xfrm>
        </p:spPr>
        <p:txBody>
          <a:bodyPr/>
          <a:lstStyle/>
          <a:p>
            <a:r>
              <a:rPr lang="en-US"/>
              <a:t>Click to edit Master title style</a:t>
            </a:r>
            <a:endParaRPr lang="en-US" dirty="0"/>
          </a:p>
        </p:txBody>
      </p:sp>
      <p:sp>
        <p:nvSpPr>
          <p:cNvPr id="6" name="Picture Placeholder 2"/>
          <p:cNvSpPr>
            <a:spLocks noGrp="1" noChangeAspect="1"/>
          </p:cNvSpPr>
          <p:nvPr>
            <p:ph type="pic" idx="13"/>
          </p:nvPr>
        </p:nvSpPr>
        <p:spPr>
          <a:xfrm>
            <a:off x="533400" y="533400"/>
            <a:ext cx="8077200" cy="3124200"/>
          </a:xfrm>
          <a:prstGeom prst="snip2DiagRect">
            <a:avLst>
              <a:gd name="adj1" fmla="val 10815"/>
              <a:gd name="adj2" fmla="val 0"/>
            </a:avLst>
          </a:prstGeom>
          <a:ln w="15875">
            <a:solidFill>
              <a:schemeClr val="tx1">
                <a:alpha val="40000"/>
              </a:schemeClr>
            </a:soli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9" name="Text Placeholder 9"/>
          <p:cNvSpPr>
            <a:spLocks noGrp="1"/>
          </p:cNvSpPr>
          <p:nvPr>
            <p:ph type="body" sz="quarter" idx="14"/>
          </p:nvPr>
        </p:nvSpPr>
        <p:spPr>
          <a:xfrm>
            <a:off x="762002" y="3843867"/>
            <a:ext cx="7281332" cy="457200"/>
          </a:xfrm>
        </p:spPr>
        <p:txBody>
          <a:bodyPr anchor="t">
            <a:normAutofit/>
          </a:bodyPr>
          <a:lstStyle>
            <a:lvl1pPr marL="0" indent="0">
              <a:buFontTx/>
              <a:buNone/>
              <a:defRPr sz="16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Edit Master text styles</a:t>
            </a:r>
          </a:p>
        </p:txBody>
      </p:sp>
      <p:sp>
        <p:nvSpPr>
          <p:cNvPr id="3" name="Date Placeholder 2"/>
          <p:cNvSpPr>
            <a:spLocks noGrp="1"/>
          </p:cNvSpPr>
          <p:nvPr>
            <p:ph type="dt" sz="half" idx="10"/>
          </p:nvPr>
        </p:nvSpPr>
        <p:spPr/>
        <p:txBody>
          <a:bodyPr/>
          <a:lstStyle/>
          <a:p>
            <a:fld id="{F312C5DC-03AE-4B71-9F1E-3D4CD9DE23B4}" type="datetimeFigureOut">
              <a:rPr lang="en-US" smtClean="0"/>
              <a:t>9/28/2026</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F6FCC92E-3A52-4B87-9914-9042AA694A54}" type="slidenum">
              <a:rPr lang="en-US" smtClean="0"/>
              <a:t>‹#›</a:t>
            </a:fld>
            <a:endParaRPr lang="en-US" dirty="0"/>
          </a:p>
        </p:txBody>
      </p:sp>
    </p:spTree>
    <p:extLst>
      <p:ext uri="{BB962C8B-B14F-4D97-AF65-F5344CB8AC3E}">
        <p14:creationId xmlns:p14="http://schemas.microsoft.com/office/powerpoint/2010/main" val="266025895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533400" y="533400"/>
            <a:ext cx="8077200" cy="2895600"/>
          </a:xfrm>
        </p:spPr>
        <p:txBody>
          <a:bodyPr anchor="ctr">
            <a:normAutofit/>
          </a:bodyPr>
          <a:lstStyle>
            <a:lvl1pPr algn="l">
              <a:defRPr sz="2800" b="0" cap="all"/>
            </a:lvl1pPr>
          </a:lstStyle>
          <a:p>
            <a:r>
              <a:rPr lang="en-US"/>
              <a:t>Click to edit Master title style</a:t>
            </a:r>
            <a:endParaRPr lang="en-US" dirty="0"/>
          </a:p>
        </p:txBody>
      </p:sp>
      <p:sp>
        <p:nvSpPr>
          <p:cNvPr id="3" name="Text Placeholder 2"/>
          <p:cNvSpPr>
            <a:spLocks noGrp="1"/>
          </p:cNvSpPr>
          <p:nvPr>
            <p:ph type="body" idx="1"/>
          </p:nvPr>
        </p:nvSpPr>
        <p:spPr>
          <a:xfrm>
            <a:off x="533400" y="4114800"/>
            <a:ext cx="6383552" cy="1905000"/>
          </a:xfrm>
        </p:spPr>
        <p:txBody>
          <a:bodyPr anchor="ctr">
            <a:normAutofit/>
          </a:bodyPr>
          <a:lstStyle>
            <a:lvl1pPr marL="0" indent="0" algn="l">
              <a:buNone/>
              <a:defRPr sz="18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F312C5DC-03AE-4B71-9F1E-3D4CD9DE23B4}" type="datetimeFigureOut">
              <a:rPr lang="en-US" smtClean="0"/>
              <a:t>9/28/2026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F6FCC92E-3A52-4B87-9914-9042AA694A54}" type="slidenum">
              <a:rPr lang="en-US" smtClean="0"/>
              <a:t>‹#›</a:t>
            </a:fld>
            <a:endParaRPr lang="en-US" dirty="0"/>
          </a:p>
        </p:txBody>
      </p:sp>
    </p:spTree>
    <p:extLst>
      <p:ext uri="{BB962C8B-B14F-4D97-AF65-F5344CB8AC3E}">
        <p14:creationId xmlns:p14="http://schemas.microsoft.com/office/powerpoint/2010/main" val="210796095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56283" y="533400"/>
            <a:ext cx="6859787" cy="2895600"/>
          </a:xfrm>
        </p:spPr>
        <p:txBody>
          <a:bodyPr anchor="ctr">
            <a:normAutofit/>
          </a:bodyPr>
          <a:lstStyle>
            <a:lvl1pPr algn="l">
              <a:defRPr sz="2800" b="0" cap="all">
                <a:solidFill>
                  <a:schemeClr val="tx1"/>
                </a:solidFill>
              </a:defRPr>
            </a:lvl1pPr>
          </a:lstStyle>
          <a:p>
            <a:r>
              <a:rPr lang="en-US"/>
              <a:t>Click to edit Master title style</a:t>
            </a:r>
            <a:endParaRPr lang="en-US" dirty="0"/>
          </a:p>
        </p:txBody>
      </p:sp>
      <p:sp>
        <p:nvSpPr>
          <p:cNvPr id="10" name="Text Placeholder 9"/>
          <p:cNvSpPr>
            <a:spLocks noGrp="1"/>
          </p:cNvSpPr>
          <p:nvPr>
            <p:ph type="body" sz="quarter" idx="13"/>
          </p:nvPr>
        </p:nvSpPr>
        <p:spPr>
          <a:xfrm>
            <a:off x="1066800" y="3429000"/>
            <a:ext cx="6402467" cy="482600"/>
          </a:xfrm>
        </p:spPr>
        <p:txBody>
          <a:bodyPr anchor="ctr"/>
          <a:lstStyle>
            <a:lvl1pPr marL="0" indent="0">
              <a:buFontTx/>
              <a:buNone/>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Edit Master text styles</a:t>
            </a:r>
          </a:p>
        </p:txBody>
      </p:sp>
      <p:sp>
        <p:nvSpPr>
          <p:cNvPr id="3" name="Text Placeholder 2"/>
          <p:cNvSpPr>
            <a:spLocks noGrp="1"/>
          </p:cNvSpPr>
          <p:nvPr>
            <p:ph type="body" idx="1"/>
          </p:nvPr>
        </p:nvSpPr>
        <p:spPr>
          <a:xfrm>
            <a:off x="533400" y="4301070"/>
            <a:ext cx="6382361" cy="1718730"/>
          </a:xfrm>
        </p:spPr>
        <p:txBody>
          <a:bodyPr anchor="ctr">
            <a:normAutofit/>
          </a:bodyPr>
          <a:lstStyle>
            <a:lvl1pPr marL="0" indent="0" algn="l">
              <a:buNone/>
              <a:defRPr sz="20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F312C5DC-03AE-4B71-9F1E-3D4CD9DE23B4}" type="datetimeFigureOut">
              <a:rPr lang="en-US" smtClean="0"/>
              <a:t>9/28/2026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F6FCC92E-3A52-4B87-9914-9042AA694A54}" type="slidenum">
              <a:rPr lang="en-US" smtClean="0"/>
              <a:t>‹#›</a:t>
            </a:fld>
            <a:endParaRPr lang="en-US" dirty="0"/>
          </a:p>
        </p:txBody>
      </p:sp>
      <p:sp>
        <p:nvSpPr>
          <p:cNvPr id="14" name="TextBox 13"/>
          <p:cNvSpPr txBox="1"/>
          <p:nvPr/>
        </p:nvSpPr>
        <p:spPr>
          <a:xfrm>
            <a:off x="228600" y="710624"/>
            <a:ext cx="457319"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5" name="TextBox 14"/>
          <p:cNvSpPr txBox="1"/>
          <p:nvPr/>
        </p:nvSpPr>
        <p:spPr>
          <a:xfrm>
            <a:off x="7696200" y="2768601"/>
            <a:ext cx="457319"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spTree>
    <p:extLst>
      <p:ext uri="{BB962C8B-B14F-4D97-AF65-F5344CB8AC3E}">
        <p14:creationId xmlns:p14="http://schemas.microsoft.com/office/powerpoint/2010/main" val="298691619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533400" y="3429000"/>
            <a:ext cx="6382361" cy="1697400"/>
          </a:xfrm>
        </p:spPr>
        <p:txBody>
          <a:bodyPr anchor="b">
            <a:normAutofit/>
          </a:bodyPr>
          <a:lstStyle>
            <a:lvl1pPr algn="l">
              <a:defRPr sz="2800" b="0" cap="all"/>
            </a:lvl1pPr>
          </a:lstStyle>
          <a:p>
            <a:r>
              <a:rPr lang="en-US"/>
              <a:t>Click to edit Master title style</a:t>
            </a:r>
            <a:endParaRPr lang="en-US" dirty="0"/>
          </a:p>
        </p:txBody>
      </p:sp>
      <p:sp>
        <p:nvSpPr>
          <p:cNvPr id="3" name="Text Placeholder 2"/>
          <p:cNvSpPr>
            <a:spLocks noGrp="1"/>
          </p:cNvSpPr>
          <p:nvPr>
            <p:ph type="body" idx="1"/>
          </p:nvPr>
        </p:nvSpPr>
        <p:spPr>
          <a:xfrm>
            <a:off x="533400" y="5132980"/>
            <a:ext cx="6383552" cy="886819"/>
          </a:xfrm>
        </p:spPr>
        <p:txBody>
          <a:bodyPr anchor="t">
            <a:normAutofit/>
          </a:bodyPr>
          <a:lstStyle>
            <a:lvl1pPr marL="0" indent="0" algn="l">
              <a:buNone/>
              <a:defRPr sz="18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F312C5DC-03AE-4B71-9F1E-3D4CD9DE23B4}" type="datetimeFigureOut">
              <a:rPr lang="en-US" smtClean="0"/>
              <a:t>9/28/2026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F6FCC92E-3A52-4B87-9914-9042AA694A54}" type="slidenum">
              <a:rPr lang="en-US" smtClean="0"/>
              <a:t>‹#›</a:t>
            </a:fld>
            <a:endParaRPr lang="en-US" dirty="0"/>
          </a:p>
        </p:txBody>
      </p:sp>
    </p:spTree>
    <p:extLst>
      <p:ext uri="{BB962C8B-B14F-4D97-AF65-F5344CB8AC3E}">
        <p14:creationId xmlns:p14="http://schemas.microsoft.com/office/powerpoint/2010/main" val="181261802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856284" y="533400"/>
            <a:ext cx="6859786" cy="2895600"/>
          </a:xfrm>
        </p:spPr>
        <p:txBody>
          <a:bodyPr anchor="ctr">
            <a:normAutofit/>
          </a:bodyPr>
          <a:lstStyle>
            <a:lvl1pPr algn="l">
              <a:defRPr sz="2800" b="0" cap="all">
                <a:solidFill>
                  <a:schemeClr val="tx1"/>
                </a:solidFill>
              </a:defRPr>
            </a:lvl1pPr>
          </a:lstStyle>
          <a:p>
            <a:r>
              <a:rPr lang="en-US"/>
              <a:t>Click to edit Master title style</a:t>
            </a:r>
            <a:endParaRPr lang="en-US" dirty="0"/>
          </a:p>
        </p:txBody>
      </p:sp>
      <p:sp>
        <p:nvSpPr>
          <p:cNvPr id="10" name="Text Placeholder 9"/>
          <p:cNvSpPr>
            <a:spLocks noGrp="1"/>
          </p:cNvSpPr>
          <p:nvPr>
            <p:ph type="body" sz="quarter" idx="13"/>
          </p:nvPr>
        </p:nvSpPr>
        <p:spPr>
          <a:xfrm>
            <a:off x="533400" y="3886200"/>
            <a:ext cx="6382361" cy="1049866"/>
          </a:xfrm>
        </p:spPr>
        <p:txBody>
          <a:bodyPr vert="horz" lIns="91440" tIns="45720" rIns="91440" bIns="45720" rtlCol="0" anchor="b">
            <a:normAutofit/>
          </a:bodyPr>
          <a:lstStyle>
            <a:lvl1pPr>
              <a:buNone/>
              <a:defRPr lang="en-US" sz="2000" b="0" cap="all" dirty="0">
                <a:ln w="3175" cmpd="sng">
                  <a:noFill/>
                </a:ln>
                <a:solidFill>
                  <a:schemeClr val="tx1"/>
                </a:solidFill>
                <a:effectLst/>
              </a:defRPr>
            </a:lvl1pPr>
          </a:lstStyle>
          <a:p>
            <a:pPr marL="0" lvl="0">
              <a:spcBef>
                <a:spcPct val="0"/>
              </a:spcBef>
              <a:buNone/>
            </a:pPr>
            <a:r>
              <a:rPr lang="en-US"/>
              <a:t>Edit Master text styles</a:t>
            </a:r>
          </a:p>
        </p:txBody>
      </p:sp>
      <p:sp>
        <p:nvSpPr>
          <p:cNvPr id="3" name="Text Placeholder 2"/>
          <p:cNvSpPr>
            <a:spLocks noGrp="1"/>
          </p:cNvSpPr>
          <p:nvPr>
            <p:ph type="body" idx="1"/>
          </p:nvPr>
        </p:nvSpPr>
        <p:spPr>
          <a:xfrm>
            <a:off x="533400" y="4953000"/>
            <a:ext cx="6382360" cy="1066800"/>
          </a:xfrm>
        </p:spPr>
        <p:txBody>
          <a:bodyPr anchor="t">
            <a:normAutofit/>
          </a:bodyPr>
          <a:lstStyle>
            <a:lvl1pPr marL="0" indent="0" algn="l">
              <a:buNone/>
              <a:defRPr sz="18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F312C5DC-03AE-4B71-9F1E-3D4CD9DE23B4}" type="datetimeFigureOut">
              <a:rPr lang="en-US" smtClean="0"/>
              <a:t>9/28/2026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F6FCC92E-3A52-4B87-9914-9042AA694A54}" type="slidenum">
              <a:rPr lang="en-US" smtClean="0"/>
              <a:t>‹#›</a:t>
            </a:fld>
            <a:endParaRPr lang="en-US" dirty="0"/>
          </a:p>
        </p:txBody>
      </p:sp>
      <p:sp>
        <p:nvSpPr>
          <p:cNvPr id="14" name="TextBox 13"/>
          <p:cNvSpPr txBox="1"/>
          <p:nvPr/>
        </p:nvSpPr>
        <p:spPr>
          <a:xfrm>
            <a:off x="228600" y="710624"/>
            <a:ext cx="457319"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5" name="TextBox 14"/>
          <p:cNvSpPr txBox="1"/>
          <p:nvPr/>
        </p:nvSpPr>
        <p:spPr>
          <a:xfrm>
            <a:off x="7696200" y="2768601"/>
            <a:ext cx="457319"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spTree>
    <p:extLst>
      <p:ext uri="{BB962C8B-B14F-4D97-AF65-F5344CB8AC3E}">
        <p14:creationId xmlns:p14="http://schemas.microsoft.com/office/powerpoint/2010/main" val="390198148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533400" y="533400"/>
            <a:ext cx="7525658" cy="2895600"/>
          </a:xfrm>
        </p:spPr>
        <p:txBody>
          <a:bodyPr vert="horz" lIns="91440" tIns="45720" rIns="91440" bIns="45720" rtlCol="0" anchor="ctr">
            <a:normAutofit/>
          </a:bodyPr>
          <a:lstStyle>
            <a:lvl1pPr>
              <a:defRPr lang="en-US" sz="2800" b="0" dirty="0"/>
            </a:lvl1pPr>
          </a:lstStyle>
          <a:p>
            <a:pPr marL="0" lvl="0"/>
            <a:r>
              <a:rPr lang="en-US"/>
              <a:t>Click to edit Master title style</a:t>
            </a:r>
            <a:endParaRPr lang="en-US" dirty="0"/>
          </a:p>
        </p:txBody>
      </p:sp>
      <p:sp>
        <p:nvSpPr>
          <p:cNvPr id="10" name="Text Placeholder 9"/>
          <p:cNvSpPr>
            <a:spLocks noGrp="1"/>
          </p:cNvSpPr>
          <p:nvPr>
            <p:ph type="body" sz="quarter" idx="13"/>
          </p:nvPr>
        </p:nvSpPr>
        <p:spPr>
          <a:xfrm>
            <a:off x="533400" y="3928534"/>
            <a:ext cx="6382361" cy="838200"/>
          </a:xfrm>
        </p:spPr>
        <p:txBody>
          <a:bodyPr vert="horz" lIns="91440" tIns="45720" rIns="91440" bIns="45720" rtlCol="0" anchor="b">
            <a:normAutofit/>
          </a:bodyPr>
          <a:lstStyle>
            <a:lvl1pPr>
              <a:buNone/>
              <a:defRPr lang="en-US" sz="2000" b="0" cap="all" dirty="0">
                <a:ln w="3175" cmpd="sng">
                  <a:noFill/>
                </a:ln>
                <a:solidFill>
                  <a:schemeClr val="tx1"/>
                </a:solidFill>
                <a:effectLst/>
              </a:defRPr>
            </a:lvl1pPr>
          </a:lstStyle>
          <a:p>
            <a:pPr marL="0" lvl="0">
              <a:spcBef>
                <a:spcPct val="0"/>
              </a:spcBef>
              <a:buNone/>
            </a:pPr>
            <a:r>
              <a:rPr lang="en-US"/>
              <a:t>Edit Master text styles</a:t>
            </a:r>
          </a:p>
        </p:txBody>
      </p:sp>
      <p:sp>
        <p:nvSpPr>
          <p:cNvPr id="3" name="Text Placeholder 2"/>
          <p:cNvSpPr>
            <a:spLocks noGrp="1"/>
          </p:cNvSpPr>
          <p:nvPr>
            <p:ph type="body" idx="1"/>
          </p:nvPr>
        </p:nvSpPr>
        <p:spPr>
          <a:xfrm>
            <a:off x="533400" y="4766735"/>
            <a:ext cx="6382360" cy="1253065"/>
          </a:xfrm>
        </p:spPr>
        <p:txBody>
          <a:bodyPr anchor="t">
            <a:normAutofit/>
          </a:bodyPr>
          <a:lstStyle>
            <a:lvl1pPr marL="0" indent="0" algn="l">
              <a:buNone/>
              <a:defRPr sz="18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F312C5DC-03AE-4B71-9F1E-3D4CD9DE23B4}" type="datetimeFigureOut">
              <a:rPr lang="en-US" smtClean="0"/>
              <a:t>9/28/2026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F6FCC92E-3A52-4B87-9914-9042AA694A54}" type="slidenum">
              <a:rPr lang="en-US" smtClean="0"/>
              <a:t>‹#›</a:t>
            </a:fld>
            <a:endParaRPr lang="en-US" dirty="0"/>
          </a:p>
        </p:txBody>
      </p:sp>
    </p:spTree>
    <p:extLst>
      <p:ext uri="{BB962C8B-B14F-4D97-AF65-F5344CB8AC3E}">
        <p14:creationId xmlns:p14="http://schemas.microsoft.com/office/powerpoint/2010/main" val="23771444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533400" y="4495800"/>
            <a:ext cx="6554867" cy="1524000"/>
          </a:xfrm>
        </p:spPr>
        <p:txBody>
          <a:bodyPr>
            <a:normAutofit/>
          </a:bodyPr>
          <a:lstStyle>
            <a:lvl1pPr algn="l">
              <a:defRPr sz="2800"/>
            </a:lvl1pPr>
          </a:lstStyle>
          <a:p>
            <a:r>
              <a:rPr lang="en-US"/>
              <a:t>Click to edit Master title style</a:t>
            </a:r>
            <a:endParaRPr lang="en-US" dirty="0"/>
          </a:p>
        </p:txBody>
      </p:sp>
      <p:sp>
        <p:nvSpPr>
          <p:cNvPr id="3" name="Vertical Text Placeholder 2"/>
          <p:cNvSpPr>
            <a:spLocks noGrp="1"/>
          </p:cNvSpPr>
          <p:nvPr>
            <p:ph type="body" orient="vert" idx="1"/>
          </p:nvPr>
        </p:nvSpPr>
        <p:spPr>
          <a:xfrm>
            <a:off x="533400" y="533401"/>
            <a:ext cx="6554867" cy="3767670"/>
          </a:xfrm>
        </p:spPr>
        <p:txBody>
          <a:bodyPr vert="eaVert" ancho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F312C5DC-03AE-4B71-9F1E-3D4CD9DE23B4}" type="datetimeFigureOut">
              <a:rPr lang="en-US" smtClean="0"/>
              <a:t>9/28/2026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F6FCC92E-3A52-4B87-9914-9042AA694A54}" type="slidenum">
              <a:rPr lang="en-US" smtClean="0"/>
              <a:t>‹#›</a:t>
            </a:fld>
            <a:endParaRPr lang="en-US" dirty="0"/>
          </a:p>
        </p:txBody>
      </p:sp>
    </p:spTree>
    <p:extLst>
      <p:ext uri="{BB962C8B-B14F-4D97-AF65-F5344CB8AC3E}">
        <p14:creationId xmlns:p14="http://schemas.microsoft.com/office/powerpoint/2010/main" val="119154065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66406" y="533400"/>
            <a:ext cx="2044194" cy="4419600"/>
          </a:xfrm>
        </p:spPr>
        <p:txBody>
          <a:bodyPr vert="eaVert">
            <a:normAutofit/>
          </a:bodyPr>
          <a:lstStyle>
            <a:lvl1pPr>
              <a:defRPr sz="2800"/>
            </a:lvl1pPr>
          </a:lstStyle>
          <a:p>
            <a:r>
              <a:rPr lang="en-US"/>
              <a:t>Click to edit Master title style</a:t>
            </a:r>
            <a:endParaRPr lang="en-US" dirty="0"/>
          </a:p>
        </p:txBody>
      </p:sp>
      <p:sp>
        <p:nvSpPr>
          <p:cNvPr id="3" name="Vertical Text Placeholder 2"/>
          <p:cNvSpPr>
            <a:spLocks noGrp="1"/>
          </p:cNvSpPr>
          <p:nvPr>
            <p:ph type="body" orient="vert" idx="1"/>
          </p:nvPr>
        </p:nvSpPr>
        <p:spPr>
          <a:xfrm>
            <a:off x="533400" y="533400"/>
            <a:ext cx="5850012" cy="5486400"/>
          </a:xfrm>
        </p:spPr>
        <p:txBody>
          <a:bodyPr vert="eaVert" ancho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F312C5DC-03AE-4B71-9F1E-3D4CD9DE23B4}" type="datetimeFigureOut">
              <a:rPr lang="en-US" smtClean="0"/>
              <a:t>9/28/2026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F6FCC92E-3A52-4B87-9914-9042AA694A54}" type="slidenum">
              <a:rPr lang="en-US" smtClean="0"/>
              <a:t>‹#›</a:t>
            </a:fld>
            <a:endParaRPr lang="en-US" dirty="0"/>
          </a:p>
        </p:txBody>
      </p:sp>
    </p:spTree>
    <p:extLst>
      <p:ext uri="{BB962C8B-B14F-4D97-AF65-F5344CB8AC3E}">
        <p14:creationId xmlns:p14="http://schemas.microsoft.com/office/powerpoint/2010/main" val="331253665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grpSp>
        <p:nvGrpSpPr>
          <p:cNvPr id="7" name="Group 6"/>
          <p:cNvGrpSpPr/>
          <p:nvPr/>
        </p:nvGrpSpPr>
        <p:grpSpPr>
          <a:xfrm>
            <a:off x="6670675" y="3894667"/>
            <a:ext cx="2470456" cy="2658533"/>
            <a:chOff x="6687077" y="3259666"/>
            <a:chExt cx="2981857" cy="3208867"/>
          </a:xfrm>
        </p:grpSpPr>
        <p:cxnSp>
          <p:nvCxnSpPr>
            <p:cNvPr id="8" name="Straight Connector 7"/>
            <p:cNvCxnSpPr/>
            <p:nvPr/>
          </p:nvCxnSpPr>
          <p:spPr>
            <a:xfrm flipH="1">
              <a:off x="8756120" y="3259666"/>
              <a:ext cx="912814" cy="912812"/>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9" name="Straight Connector 8"/>
            <p:cNvCxnSpPr/>
            <p:nvPr/>
          </p:nvCxnSpPr>
          <p:spPr>
            <a:xfrm flipH="1">
              <a:off x="6687077" y="3486677"/>
              <a:ext cx="2981857" cy="2981856"/>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0" name="Straight Connector 9"/>
            <p:cNvCxnSpPr/>
            <p:nvPr/>
          </p:nvCxnSpPr>
          <p:spPr>
            <a:xfrm flipH="1">
              <a:off x="7772400" y="3581400"/>
              <a:ext cx="1896534" cy="1896533"/>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1" name="Straight Connector 10"/>
            <p:cNvCxnSpPr/>
            <p:nvPr/>
          </p:nvCxnSpPr>
          <p:spPr>
            <a:xfrm flipH="1">
              <a:off x="7923214" y="3433394"/>
              <a:ext cx="1739738" cy="1739740"/>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2" name="Straight Connector 11"/>
            <p:cNvCxnSpPr/>
            <p:nvPr/>
          </p:nvCxnSpPr>
          <p:spPr>
            <a:xfrm flipH="1">
              <a:off x="8398935" y="3985317"/>
              <a:ext cx="1264017" cy="1264016"/>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grpSp>
      <p:sp>
        <p:nvSpPr>
          <p:cNvPr id="2" name="Title Placeholder 1"/>
          <p:cNvSpPr>
            <a:spLocks noGrp="1"/>
          </p:cNvSpPr>
          <p:nvPr>
            <p:ph type="title"/>
          </p:nvPr>
        </p:nvSpPr>
        <p:spPr>
          <a:xfrm>
            <a:off x="533400" y="4495800"/>
            <a:ext cx="6554867" cy="1524000"/>
          </a:xfrm>
          <a:prstGeom prst="rect">
            <a:avLst/>
          </a:prstGeom>
          <a:effectLst/>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533400" y="533401"/>
            <a:ext cx="6554867" cy="3767670"/>
          </a:xfrm>
          <a:prstGeom prst="rect">
            <a:avLst/>
          </a:prstGeom>
        </p:spPr>
        <p:txBody>
          <a:bodyPr vert="horz" lIns="91440" tIns="45720" rIns="91440" bIns="45720" rtlCol="0" anchor="ct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430245" y="6172203"/>
            <a:ext cx="1200463" cy="365125"/>
          </a:xfrm>
          <a:prstGeom prst="rect">
            <a:avLst/>
          </a:prstGeom>
        </p:spPr>
        <p:txBody>
          <a:bodyPr vert="horz" lIns="91440" tIns="45720" rIns="91440" bIns="45720" rtlCol="0" anchor="t"/>
          <a:lstStyle>
            <a:lvl1pPr algn="r">
              <a:defRPr sz="1000" b="0" i="0">
                <a:solidFill>
                  <a:schemeClr val="bg2">
                    <a:lumMod val="50000"/>
                  </a:schemeClr>
                </a:solidFill>
                <a:effectLst/>
                <a:latin typeface="+mn-lt"/>
              </a:defRPr>
            </a:lvl1pPr>
          </a:lstStyle>
          <a:p>
            <a:fld id="{F312C5DC-03AE-4B71-9F1E-3D4CD9DE23B4}" type="datetimeFigureOut">
              <a:rPr lang="en-US" smtClean="0"/>
              <a:t>9/28/2026</a:t>
            </a:fld>
            <a:endParaRPr lang="en-US" dirty="0"/>
          </a:p>
        </p:txBody>
      </p:sp>
      <p:sp>
        <p:nvSpPr>
          <p:cNvPr id="5" name="Footer Placeholder 4"/>
          <p:cNvSpPr>
            <a:spLocks noGrp="1"/>
          </p:cNvSpPr>
          <p:nvPr>
            <p:ph type="ftr" sz="quarter" idx="3"/>
          </p:nvPr>
        </p:nvSpPr>
        <p:spPr>
          <a:xfrm>
            <a:off x="533400" y="6172200"/>
            <a:ext cx="5811724" cy="365125"/>
          </a:xfrm>
          <a:prstGeom prst="rect">
            <a:avLst/>
          </a:prstGeom>
        </p:spPr>
        <p:txBody>
          <a:bodyPr vert="horz" lIns="91440" tIns="45720" rIns="91440" bIns="45720" rtlCol="0" anchor="t"/>
          <a:lstStyle>
            <a:lvl1pPr algn="l">
              <a:defRPr sz="1000" b="0" i="0">
                <a:solidFill>
                  <a:schemeClr val="bg2">
                    <a:lumMod val="50000"/>
                  </a:schemeClr>
                </a:solidFill>
                <a:effectLst/>
                <a:latin typeface="+mn-lt"/>
              </a:defRPr>
            </a:lvl1pPr>
          </a:lstStyle>
          <a:p>
            <a:endParaRPr lang="en-US" dirty="0"/>
          </a:p>
        </p:txBody>
      </p:sp>
      <p:sp>
        <p:nvSpPr>
          <p:cNvPr id="6" name="Slide Number Placeholder 5"/>
          <p:cNvSpPr>
            <a:spLocks noGrp="1"/>
          </p:cNvSpPr>
          <p:nvPr>
            <p:ph type="sldNum" sz="quarter" idx="4"/>
          </p:nvPr>
        </p:nvSpPr>
        <p:spPr>
          <a:xfrm>
            <a:off x="7774426" y="5578478"/>
            <a:ext cx="856907" cy="669925"/>
          </a:xfrm>
          <a:prstGeom prst="rect">
            <a:avLst/>
          </a:prstGeom>
        </p:spPr>
        <p:txBody>
          <a:bodyPr vert="horz" lIns="91440" tIns="45720" rIns="91440" bIns="45720" rtlCol="0" anchor="b"/>
          <a:lstStyle>
            <a:lvl1pPr algn="r">
              <a:defRPr sz="2800" b="0" i="0">
                <a:solidFill>
                  <a:schemeClr val="bg2">
                    <a:lumMod val="50000"/>
                  </a:schemeClr>
                </a:solidFill>
                <a:effectLst/>
                <a:latin typeface="+mn-lt"/>
              </a:defRPr>
            </a:lvl1pPr>
          </a:lstStyle>
          <a:p>
            <a:fld id="{F6FCC92E-3A52-4B87-9914-9042AA694A54}" type="slidenum">
              <a:rPr lang="en-US" smtClean="0"/>
              <a:t>‹#›</a:t>
            </a:fld>
            <a:endParaRPr lang="en-US" dirty="0"/>
          </a:p>
        </p:txBody>
      </p:sp>
    </p:spTree>
    <p:extLst>
      <p:ext uri="{BB962C8B-B14F-4D97-AF65-F5344CB8AC3E}">
        <p14:creationId xmlns:p14="http://schemas.microsoft.com/office/powerpoint/2010/main" val="215136536"/>
      </p:ext>
    </p:extLst>
  </p:cSld>
  <p:clrMap bg1="dk1" tx1="lt1" bg2="dk2" tx2="lt2" accent1="accent1" accent2="accent2" accent3="accent3" accent4="accent4" accent5="accent5" accent6="accent6" hlink="hlink" folHlink="folHlink"/>
  <p:sldLayoutIdLst>
    <p:sldLayoutId id="2147483745" r:id="rId1"/>
    <p:sldLayoutId id="2147483746" r:id="rId2"/>
    <p:sldLayoutId id="2147483747" r:id="rId3"/>
    <p:sldLayoutId id="2147483748" r:id="rId4"/>
    <p:sldLayoutId id="2147483749" r:id="rId5"/>
    <p:sldLayoutId id="2147483750" r:id="rId6"/>
    <p:sldLayoutId id="2147483751" r:id="rId7"/>
    <p:sldLayoutId id="2147483752" r:id="rId8"/>
    <p:sldLayoutId id="2147483753" r:id="rId9"/>
    <p:sldLayoutId id="2147483754" r:id="rId10"/>
    <p:sldLayoutId id="2147483755" r:id="rId11"/>
    <p:sldLayoutId id="2147483756" r:id="rId12"/>
    <p:sldLayoutId id="2147483757" r:id="rId13"/>
    <p:sldLayoutId id="2147483758" r:id="rId14"/>
    <p:sldLayoutId id="2147483759" r:id="rId15"/>
    <p:sldLayoutId id="2147483760" r:id="rId16"/>
    <p:sldLayoutId id="2147483761" r:id="rId17"/>
  </p:sldLayoutIdLst>
  <p:txStyles>
    <p:titleStyle>
      <a:lvl1pPr algn="l" defTabSz="457200" rtl="0" eaLnBrk="1" latinLnBrk="0" hangingPunct="1">
        <a:spcBef>
          <a:spcPct val="0"/>
        </a:spcBef>
        <a:buNone/>
        <a:defRPr sz="3200" kern="1200" cap="all">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2000" kern="1200" cap="none">
          <a:solidFill>
            <a:schemeClr val="bg2">
              <a:lumMod val="7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800" kern="1200" cap="none">
          <a:solidFill>
            <a:schemeClr val="bg2">
              <a:lumMod val="7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600" kern="1200" cap="none">
          <a:solidFill>
            <a:schemeClr val="bg2">
              <a:lumMod val="7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447800" y="1625847"/>
            <a:ext cx="6172200" cy="1894362"/>
          </a:xfrm>
        </p:spPr>
        <p:txBody>
          <a:bodyPr>
            <a:normAutofit/>
          </a:bodyPr>
          <a:lstStyle/>
          <a:p>
            <a:pPr algn="ctr"/>
            <a:r>
              <a:rPr lang="en-US" sz="6000" dirty="0">
                <a:latin typeface="Corbel Light" panose="020B0303020204020204" pitchFamily="34" charset="0"/>
              </a:rPr>
              <a:t>The Brown Act</a:t>
            </a:r>
            <a:br>
              <a:rPr lang="en-US" sz="6000" dirty="0">
                <a:latin typeface="Corbel Light" panose="020B0303020204020204" pitchFamily="34" charset="0"/>
              </a:rPr>
            </a:br>
            <a:r>
              <a:rPr lang="en-US" sz="2700" dirty="0">
                <a:latin typeface="Corbel Light" panose="020B0303020204020204" pitchFamily="34" charset="0"/>
              </a:rPr>
              <a:t>a PRESENTATION FOR THE MESA COLLEGE ACADEMIC SENATE</a:t>
            </a:r>
          </a:p>
        </p:txBody>
      </p:sp>
      <p:sp>
        <p:nvSpPr>
          <p:cNvPr id="3" name="Subtitle 2"/>
          <p:cNvSpPr>
            <a:spLocks noGrp="1"/>
          </p:cNvSpPr>
          <p:nvPr>
            <p:ph type="subTitle" idx="1"/>
          </p:nvPr>
        </p:nvSpPr>
        <p:spPr>
          <a:xfrm>
            <a:off x="1485900" y="3733800"/>
            <a:ext cx="6172200" cy="2743200"/>
          </a:xfrm>
        </p:spPr>
        <p:txBody>
          <a:bodyPr>
            <a:normAutofit fontScale="55000" lnSpcReduction="20000"/>
          </a:bodyPr>
          <a:lstStyle/>
          <a:p>
            <a:pPr algn="ctr"/>
            <a:r>
              <a:rPr lang="en-US" sz="3600" dirty="0">
                <a:latin typeface="Corbel Light" panose="020B0303020204020204" pitchFamily="34" charset="0"/>
              </a:rPr>
              <a:t>San Diego Mesa College</a:t>
            </a:r>
          </a:p>
          <a:p>
            <a:pPr algn="ctr"/>
            <a:r>
              <a:rPr lang="en-US" sz="3600" dirty="0">
                <a:latin typeface="Corbel Light" panose="020B0303020204020204" pitchFamily="34" charset="0"/>
              </a:rPr>
              <a:t>September 28, 2026</a:t>
            </a:r>
          </a:p>
          <a:p>
            <a:endParaRPr lang="en-US" sz="3600" dirty="0">
              <a:latin typeface="Corbel Light" panose="020B0303020204020204" pitchFamily="34" charset="0"/>
            </a:endParaRPr>
          </a:p>
          <a:p>
            <a:endParaRPr lang="en-US" sz="2800" dirty="0">
              <a:latin typeface="Corbel Light" panose="020B0303020204020204" pitchFamily="34" charset="0"/>
            </a:endParaRPr>
          </a:p>
          <a:p>
            <a:endParaRPr lang="en-US" sz="2800" dirty="0">
              <a:latin typeface="Corbel Light" panose="020B0303020204020204" pitchFamily="34" charset="0"/>
            </a:endParaRPr>
          </a:p>
          <a:p>
            <a:r>
              <a:rPr lang="en-US" sz="2800" dirty="0">
                <a:latin typeface="Corbel Light" panose="020B0303020204020204" pitchFamily="34" charset="0"/>
              </a:rPr>
              <a:t>									Presented by: 	</a:t>
            </a:r>
          </a:p>
          <a:p>
            <a:r>
              <a:rPr lang="en-US" sz="2800" dirty="0">
                <a:latin typeface="Corbel Light" panose="020B0303020204020204" pitchFamily="34" charset="0"/>
              </a:rPr>
              <a:t>									Ljubiša Kosti</a:t>
            </a:r>
            <a:r>
              <a:rPr lang="en-US" sz="2800" b="0" dirty="0">
                <a:latin typeface="Corbel Light" panose="020B0303020204020204" pitchFamily="34" charset="0"/>
              </a:rPr>
              <a:t>ć</a:t>
            </a:r>
            <a:r>
              <a:rPr lang="en-US" sz="2800" dirty="0">
                <a:latin typeface="Corbel Light" panose="020B0303020204020204" pitchFamily="34" charset="0"/>
              </a:rPr>
              <a:t> </a:t>
            </a:r>
          </a:p>
          <a:p>
            <a:r>
              <a:rPr lang="en-US" sz="2800" dirty="0">
                <a:latin typeface="Corbel Light" panose="020B0303020204020204" pitchFamily="34" charset="0"/>
              </a:rPr>
              <a:t>									General Counsel</a:t>
            </a:r>
          </a:p>
        </p:txBody>
      </p:sp>
      <p:pic>
        <p:nvPicPr>
          <p:cNvPr id="4" name="Picture 3"/>
          <p:cNvPicPr>
            <a:picLocks noChangeAspect="1"/>
          </p:cNvPicPr>
          <p:nvPr/>
        </p:nvPicPr>
        <p:blipFill>
          <a:blip r:embed="rId2"/>
          <a:stretch>
            <a:fillRect/>
          </a:stretch>
        </p:blipFill>
        <p:spPr>
          <a:xfrm>
            <a:off x="381000" y="142716"/>
            <a:ext cx="8382000" cy="1383030"/>
          </a:xfrm>
          <a:prstGeom prst="rect">
            <a:avLst/>
          </a:prstGeom>
        </p:spPr>
      </p:pic>
    </p:spTree>
    <p:extLst>
      <p:ext uri="{BB962C8B-B14F-4D97-AF65-F5344CB8AC3E}">
        <p14:creationId xmlns:p14="http://schemas.microsoft.com/office/powerpoint/2010/main" val="2909879360"/>
      </p:ext>
    </p:extLst>
  </p:cSld>
  <p:clrMapOvr>
    <a:masterClrMapping/>
  </p:clrMapOvr>
  <p:transition spd="slow">
    <p:wipe/>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43000" y="533400"/>
            <a:ext cx="6554867" cy="1524000"/>
          </a:xfrm>
        </p:spPr>
        <p:txBody>
          <a:bodyPr>
            <a:noAutofit/>
          </a:bodyPr>
          <a:lstStyle/>
          <a:p>
            <a:pPr algn="ctr"/>
            <a:r>
              <a:rPr lang="en-US" sz="4000" i="1" dirty="0">
                <a:latin typeface="Corbel Light" panose="020B0303020204020204" pitchFamily="34" charset="0"/>
              </a:rPr>
              <a:t>What is the Brown Act?</a:t>
            </a:r>
            <a:endParaRPr lang="en-US" sz="4000" dirty="0">
              <a:latin typeface="Corbel Light" panose="020B0303020204020204" pitchFamily="34" charset="0"/>
            </a:endParaRPr>
          </a:p>
        </p:txBody>
      </p:sp>
      <p:sp>
        <p:nvSpPr>
          <p:cNvPr id="3" name="Content Placeholder 2"/>
          <p:cNvSpPr>
            <a:spLocks noGrp="1"/>
          </p:cNvSpPr>
          <p:nvPr>
            <p:ph idx="1"/>
          </p:nvPr>
        </p:nvSpPr>
        <p:spPr>
          <a:xfrm>
            <a:off x="914399" y="1676400"/>
            <a:ext cx="7012067" cy="3767670"/>
          </a:xfrm>
        </p:spPr>
        <p:txBody>
          <a:bodyPr>
            <a:normAutofit/>
          </a:bodyPr>
          <a:lstStyle/>
          <a:p>
            <a:r>
              <a:rPr lang="en-US" sz="2400" dirty="0">
                <a:latin typeface="Corbel Light" panose="020B0303020204020204" pitchFamily="34" charset="0"/>
              </a:rPr>
              <a:t>The Ralph M. Brown Act (Cal. Government Code Section 54950, et seq.) is California’s open meeting law, sometimes referred to as a “sunshine law.”</a:t>
            </a:r>
          </a:p>
          <a:p>
            <a:r>
              <a:rPr lang="en-US" sz="2400" dirty="0">
                <a:latin typeface="Corbel Light" panose="020B0303020204020204" pitchFamily="34" charset="0"/>
              </a:rPr>
              <a:t>It requires all “meetings” of a “legislative body” to be open and accessible to all members of the public.</a:t>
            </a:r>
          </a:p>
          <a:p>
            <a:pPr marL="0" indent="0">
              <a:lnSpc>
                <a:spcPct val="90000"/>
              </a:lnSpc>
              <a:buNone/>
            </a:pPr>
            <a:endParaRPr lang="en-US" sz="2200" b="1" dirty="0">
              <a:latin typeface="+mj-lt"/>
            </a:endParaRPr>
          </a:p>
        </p:txBody>
      </p:sp>
    </p:spTree>
    <p:extLst>
      <p:ext uri="{BB962C8B-B14F-4D97-AF65-F5344CB8AC3E}">
        <p14:creationId xmlns:p14="http://schemas.microsoft.com/office/powerpoint/2010/main" val="11924381"/>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1391467" y="598251"/>
            <a:ext cx="6554867" cy="1524000"/>
          </a:xfrm>
        </p:spPr>
        <p:txBody>
          <a:bodyPr>
            <a:normAutofit/>
          </a:bodyPr>
          <a:lstStyle/>
          <a:p>
            <a:pPr algn="ctr"/>
            <a:r>
              <a:rPr lang="en-US" sz="4000" dirty="0">
                <a:latin typeface="Corbel Light" panose="020B0303020204020204" pitchFamily="34" charset="0"/>
              </a:rPr>
              <a:t>Why do we HAVE the brown act?</a:t>
            </a:r>
          </a:p>
        </p:txBody>
      </p:sp>
      <p:sp>
        <p:nvSpPr>
          <p:cNvPr id="8" name="Content Placeholder 7"/>
          <p:cNvSpPr>
            <a:spLocks noGrp="1"/>
          </p:cNvSpPr>
          <p:nvPr>
            <p:ph sz="half" idx="13"/>
          </p:nvPr>
        </p:nvSpPr>
        <p:spPr>
          <a:xfrm>
            <a:off x="3239394" y="2362200"/>
            <a:ext cx="5466533" cy="2743200"/>
          </a:xfrm>
        </p:spPr>
        <p:txBody>
          <a:bodyPr>
            <a:normAutofit/>
          </a:bodyPr>
          <a:lstStyle/>
          <a:p>
            <a:pPr marL="0" indent="0">
              <a:buNone/>
            </a:pPr>
            <a:r>
              <a:rPr lang="en-US" sz="2600" i="1" dirty="0">
                <a:latin typeface="Corbel Light" panose="020B0303020204020204" pitchFamily="34" charset="0"/>
              </a:rPr>
              <a:t>“</a:t>
            </a:r>
            <a:r>
              <a:rPr lang="en-US" sz="2600" dirty="0">
                <a:latin typeface="Corbel Light" panose="020B0303020204020204" pitchFamily="34" charset="0"/>
              </a:rPr>
              <a:t>The people, in delegating authority, do not give their public servants the right to decide what is good for the people to know and what is not good for them to know.” </a:t>
            </a:r>
          </a:p>
          <a:p>
            <a:pPr marL="0" indent="0">
              <a:buNone/>
            </a:pPr>
            <a:r>
              <a:rPr lang="en-US" dirty="0">
                <a:latin typeface="Corbel Light" panose="020B0303020204020204" pitchFamily="34" charset="0"/>
              </a:rPr>
              <a:t>Cal. Gov. Code </a:t>
            </a:r>
            <a:r>
              <a:rPr lang="en-US" dirty="0">
                <a:latin typeface="Corbel Light" panose="020B0303020204020204" pitchFamily="34" charset="0"/>
                <a:cs typeface="Tahoma" pitchFamily="34" charset="0"/>
              </a:rPr>
              <a:t>section 54950, </a:t>
            </a:r>
            <a:r>
              <a:rPr lang="en-US" i="1" dirty="0">
                <a:latin typeface="Corbel Light" panose="020B0303020204020204" pitchFamily="34" charset="0"/>
                <a:cs typeface="Tahoma" pitchFamily="34" charset="0"/>
              </a:rPr>
              <a:t>et seq.</a:t>
            </a:r>
            <a:endParaRPr lang="en-US" dirty="0">
              <a:latin typeface="Corbel Light" panose="020B0303020204020204" pitchFamily="34" charset="0"/>
            </a:endParaRPr>
          </a:p>
          <a:p>
            <a:endParaRPr lang="en-US" dirty="0"/>
          </a:p>
        </p:txBody>
      </p:sp>
      <p:pic>
        <p:nvPicPr>
          <p:cNvPr id="7" name="Picture 14" descr="brown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a:xfrm>
            <a:off x="723749" y="2185938"/>
            <a:ext cx="2268221" cy="2690862"/>
          </a:xfrm>
          <a:prstGeom prst="rect">
            <a:avLst/>
          </a:prstGeom>
          <a:noFill/>
          <a:ln w="25400">
            <a:solidFill>
              <a:srgbClr val="000000"/>
            </a:solidFill>
          </a:ln>
          <a:extLst>
            <a:ext uri="{909E8E84-426E-40DD-AFC4-6F175D3DCCD1}">
              <a14:hiddenFill xmlns:a14="http://schemas.microsoft.com/office/drawing/2010/main">
                <a:solidFill>
                  <a:srgbClr val="FFFFFF"/>
                </a:solidFill>
              </a14:hiddenFill>
            </a:ext>
          </a:extLst>
        </p:spPr>
      </p:pic>
      <p:sp>
        <p:nvSpPr>
          <p:cNvPr id="9" name="Text Box 17"/>
          <p:cNvSpPr txBox="1">
            <a:spLocks noChangeArrowheads="1"/>
          </p:cNvSpPr>
          <p:nvPr/>
        </p:nvSpPr>
        <p:spPr bwMode="auto">
          <a:xfrm>
            <a:off x="457200" y="4876800"/>
            <a:ext cx="2714141" cy="11079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wrap="square">
            <a:spAutoFit/>
          </a:bodyPr>
          <a:lstStyle>
            <a:lvl1pPr>
              <a:defRPr>
                <a:solidFill>
                  <a:schemeClr val="tx1"/>
                </a:solidFill>
                <a:latin typeface="Tahoma" pitchFamily="34" charset="0"/>
              </a:defRPr>
            </a:lvl1pPr>
            <a:lvl2pPr marL="742950" indent="-285750">
              <a:defRPr>
                <a:solidFill>
                  <a:schemeClr val="tx1"/>
                </a:solidFill>
                <a:latin typeface="Tahoma" pitchFamily="34" charset="0"/>
              </a:defRPr>
            </a:lvl2pPr>
            <a:lvl3pPr marL="1143000" indent="-228600">
              <a:defRPr>
                <a:solidFill>
                  <a:schemeClr val="tx1"/>
                </a:solidFill>
                <a:latin typeface="Tahoma" pitchFamily="34" charset="0"/>
              </a:defRPr>
            </a:lvl3pPr>
            <a:lvl4pPr marL="1600200" indent="-228600">
              <a:defRPr>
                <a:solidFill>
                  <a:schemeClr val="tx1"/>
                </a:solidFill>
                <a:latin typeface="Tahoma" pitchFamily="34" charset="0"/>
              </a:defRPr>
            </a:lvl4pPr>
            <a:lvl5pPr marL="2057400" indent="-228600">
              <a:defRPr>
                <a:solidFill>
                  <a:schemeClr val="tx1"/>
                </a:solidFill>
                <a:latin typeface="Tahoma" pitchFamily="34" charset="0"/>
              </a:defRPr>
            </a:lvl5pPr>
            <a:lvl6pPr marL="2514600" indent="-228600" eaLnBrk="0" fontAlgn="base" hangingPunct="0">
              <a:spcBef>
                <a:spcPct val="0"/>
              </a:spcBef>
              <a:spcAft>
                <a:spcPct val="0"/>
              </a:spcAft>
              <a:defRPr>
                <a:solidFill>
                  <a:schemeClr val="tx1"/>
                </a:solidFill>
                <a:latin typeface="Tahoma" pitchFamily="34" charset="0"/>
              </a:defRPr>
            </a:lvl6pPr>
            <a:lvl7pPr marL="2971800" indent="-228600" eaLnBrk="0" fontAlgn="base" hangingPunct="0">
              <a:spcBef>
                <a:spcPct val="0"/>
              </a:spcBef>
              <a:spcAft>
                <a:spcPct val="0"/>
              </a:spcAft>
              <a:defRPr>
                <a:solidFill>
                  <a:schemeClr val="tx1"/>
                </a:solidFill>
                <a:latin typeface="Tahoma" pitchFamily="34" charset="0"/>
              </a:defRPr>
            </a:lvl7pPr>
            <a:lvl8pPr marL="3429000" indent="-228600" eaLnBrk="0" fontAlgn="base" hangingPunct="0">
              <a:spcBef>
                <a:spcPct val="0"/>
              </a:spcBef>
              <a:spcAft>
                <a:spcPct val="0"/>
              </a:spcAft>
              <a:defRPr>
                <a:solidFill>
                  <a:schemeClr val="tx1"/>
                </a:solidFill>
                <a:latin typeface="Tahoma" pitchFamily="34" charset="0"/>
              </a:defRPr>
            </a:lvl8pPr>
            <a:lvl9pPr marL="3886200" indent="-228600" eaLnBrk="0" fontAlgn="base" hangingPunct="0">
              <a:spcBef>
                <a:spcPct val="0"/>
              </a:spcBef>
              <a:spcAft>
                <a:spcPct val="0"/>
              </a:spcAft>
              <a:defRPr>
                <a:solidFill>
                  <a:schemeClr val="tx1"/>
                </a:solidFill>
                <a:latin typeface="Tahoma" pitchFamily="34" charset="0"/>
              </a:defRPr>
            </a:lvl9pPr>
          </a:lstStyle>
          <a:p>
            <a:pPr algn="ctr" eaLnBrk="1" hangingPunct="1">
              <a:spcBef>
                <a:spcPct val="50000"/>
              </a:spcBef>
            </a:pPr>
            <a:r>
              <a:rPr lang="en-US" sz="2400" dirty="0">
                <a:latin typeface="Corbel Light" panose="020B0303020204020204" pitchFamily="34" charset="0"/>
              </a:rPr>
              <a:t>Ralph M. Brown (1959)</a:t>
            </a:r>
            <a:endParaRPr lang="en-US" sz="1200" dirty="0">
              <a:latin typeface="Corbel Light" panose="020B0303020204020204" pitchFamily="34" charset="0"/>
            </a:endParaRPr>
          </a:p>
          <a:p>
            <a:pPr algn="ctr" eaLnBrk="1" hangingPunct="1">
              <a:spcBef>
                <a:spcPct val="50000"/>
              </a:spcBef>
            </a:pPr>
            <a:r>
              <a:rPr lang="en-US" sz="1200" dirty="0">
                <a:latin typeface="Corbel Light" panose="020B0303020204020204" pitchFamily="34" charset="0"/>
              </a:rPr>
              <a:t>Photo courtesy The Modesto Bee </a:t>
            </a:r>
          </a:p>
        </p:txBody>
      </p:sp>
    </p:spTree>
    <p:extLst>
      <p:ext uri="{BB962C8B-B14F-4D97-AF65-F5344CB8AC3E}">
        <p14:creationId xmlns:p14="http://schemas.microsoft.com/office/powerpoint/2010/main" val="514847523"/>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9"/>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8">
                                            <p:txEl>
                                              <p:pRg st="0" end="0"/>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8">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43000" y="533400"/>
            <a:ext cx="6554867" cy="1524000"/>
          </a:xfrm>
        </p:spPr>
        <p:txBody>
          <a:bodyPr>
            <a:noAutofit/>
          </a:bodyPr>
          <a:lstStyle/>
          <a:p>
            <a:pPr algn="ctr"/>
            <a:r>
              <a:rPr lang="en-US" sz="4000" i="1" dirty="0">
                <a:latin typeface="Corbel Light" panose="020B0303020204020204" pitchFamily="34" charset="0"/>
              </a:rPr>
              <a:t>TO </a:t>
            </a:r>
            <a:r>
              <a:rPr lang="en-US" sz="4000" i="1" dirty="0" err="1">
                <a:latin typeface="Corbel Light" panose="020B0303020204020204" pitchFamily="34" charset="0"/>
              </a:rPr>
              <a:t>whoM</a:t>
            </a:r>
            <a:r>
              <a:rPr lang="en-US" sz="4000" i="1" dirty="0">
                <a:latin typeface="Corbel Light" panose="020B0303020204020204" pitchFamily="34" charset="0"/>
              </a:rPr>
              <a:t> does the brown act apply?</a:t>
            </a:r>
            <a:endParaRPr lang="en-US" sz="4000" dirty="0">
              <a:latin typeface="Corbel Light" panose="020B0303020204020204" pitchFamily="34" charset="0"/>
            </a:endParaRPr>
          </a:p>
        </p:txBody>
      </p:sp>
      <p:sp>
        <p:nvSpPr>
          <p:cNvPr id="3" name="Content Placeholder 2"/>
          <p:cNvSpPr>
            <a:spLocks noGrp="1"/>
          </p:cNvSpPr>
          <p:nvPr>
            <p:ph idx="1"/>
          </p:nvPr>
        </p:nvSpPr>
        <p:spPr>
          <a:xfrm>
            <a:off x="914399" y="2209800"/>
            <a:ext cx="7012067" cy="3767670"/>
          </a:xfrm>
        </p:spPr>
        <p:txBody>
          <a:bodyPr>
            <a:normAutofit/>
          </a:bodyPr>
          <a:lstStyle/>
          <a:p>
            <a:endParaRPr lang="en-US" dirty="0">
              <a:latin typeface="Corbel Light" panose="020B0303020204020204" pitchFamily="34" charset="0"/>
            </a:endParaRPr>
          </a:p>
          <a:p>
            <a:pPr>
              <a:buFont typeface="Wingdings" panose="05000000000000000000" pitchFamily="2" charset="2"/>
              <a:buChar char="Ø"/>
            </a:pPr>
            <a:r>
              <a:rPr lang="en-US" dirty="0">
                <a:latin typeface="Corbel Light" panose="020B0303020204020204" pitchFamily="34" charset="0"/>
              </a:rPr>
              <a:t>Applies to “legislative bodies”: Nearly all public boards, councils, and other bodies that conduct the business of public agencies. </a:t>
            </a:r>
          </a:p>
          <a:p>
            <a:pPr lvl="1">
              <a:buFont typeface="Wingdings" panose="05000000000000000000" pitchFamily="2" charset="2"/>
              <a:buChar char="Ø"/>
            </a:pPr>
            <a:r>
              <a:rPr lang="en-US" sz="2000" dirty="0">
                <a:latin typeface="Corbel Light" panose="020B0303020204020204" pitchFamily="34" charset="0"/>
              </a:rPr>
              <a:t>It applies to Academic Senates</a:t>
            </a:r>
          </a:p>
          <a:p>
            <a:pPr>
              <a:buFont typeface="Wingdings" panose="05000000000000000000" pitchFamily="2" charset="2"/>
              <a:buChar char="Ø"/>
            </a:pPr>
            <a:r>
              <a:rPr lang="en-US" dirty="0">
                <a:latin typeface="Corbel Light" panose="020B0303020204020204" pitchFamily="34" charset="0"/>
              </a:rPr>
              <a:t>Also applies to “standing committees” – permanent subcommittees created by action of a legislative body, or by its constitution, charter or bylaws.</a:t>
            </a:r>
          </a:p>
          <a:p>
            <a:pPr>
              <a:buFont typeface="Wingdings" panose="05000000000000000000" pitchFamily="2" charset="2"/>
              <a:buChar char="Ø"/>
            </a:pPr>
            <a:r>
              <a:rPr lang="en-US" dirty="0">
                <a:latin typeface="Corbel Light" panose="020B0303020204020204" pitchFamily="34" charset="0"/>
              </a:rPr>
              <a:t>Does not apply to ad-hoc committees – short-term subcommittees that focus on a specific issue and report back to the main body. </a:t>
            </a:r>
          </a:p>
          <a:p>
            <a:endParaRPr lang="en-US" dirty="0"/>
          </a:p>
          <a:p>
            <a:pPr marL="0" indent="0">
              <a:lnSpc>
                <a:spcPct val="90000"/>
              </a:lnSpc>
              <a:buNone/>
            </a:pPr>
            <a:endParaRPr lang="en-US" sz="2200" b="1" dirty="0">
              <a:latin typeface="+mj-lt"/>
            </a:endParaRPr>
          </a:p>
        </p:txBody>
      </p:sp>
    </p:spTree>
    <p:extLst>
      <p:ext uri="{BB962C8B-B14F-4D97-AF65-F5344CB8AC3E}">
        <p14:creationId xmlns:p14="http://schemas.microsoft.com/office/powerpoint/2010/main" val="1426889750"/>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500"/>
                                        <p:tgtEl>
                                          <p:spTgt spid="3">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fade">
                                      <p:cBhvr>
                                        <p:cTn id="12" dur="500"/>
                                        <p:tgtEl>
                                          <p:spTgt spid="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animEffect transition="in" filter="fade">
                                      <p:cBhvr>
                                        <p:cTn id="17" dur="500"/>
                                        <p:tgtEl>
                                          <p:spTgt spid="3">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3">
                                            <p:txEl>
                                              <p:pRg st="4" end="4"/>
                                            </p:txEl>
                                          </p:spTgt>
                                        </p:tgtEl>
                                        <p:attrNameLst>
                                          <p:attrName>style.visibility</p:attrName>
                                        </p:attrNameLst>
                                      </p:cBhvr>
                                      <p:to>
                                        <p:strVal val="visible"/>
                                      </p:to>
                                    </p:set>
                                    <p:animEffect transition="in" filter="fade">
                                      <p:cBhvr>
                                        <p:cTn id="22"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43000" y="533400"/>
            <a:ext cx="6554867" cy="1524000"/>
          </a:xfrm>
        </p:spPr>
        <p:txBody>
          <a:bodyPr>
            <a:noAutofit/>
          </a:bodyPr>
          <a:lstStyle/>
          <a:p>
            <a:pPr algn="ctr"/>
            <a:r>
              <a:rPr lang="en-US" sz="4000" i="1" dirty="0">
                <a:latin typeface="Corbel Light" panose="020B0303020204020204" pitchFamily="34" charset="0"/>
              </a:rPr>
              <a:t>When and where does the brown act apply?</a:t>
            </a:r>
            <a:endParaRPr lang="en-US" sz="4000" dirty="0">
              <a:latin typeface="Corbel Light" panose="020B0303020204020204" pitchFamily="34" charset="0"/>
            </a:endParaRPr>
          </a:p>
        </p:txBody>
      </p:sp>
      <p:sp>
        <p:nvSpPr>
          <p:cNvPr id="3" name="Content Placeholder 2"/>
          <p:cNvSpPr>
            <a:spLocks noGrp="1"/>
          </p:cNvSpPr>
          <p:nvPr>
            <p:ph idx="1"/>
          </p:nvPr>
        </p:nvSpPr>
        <p:spPr>
          <a:xfrm>
            <a:off x="914399" y="2438400"/>
            <a:ext cx="7012067" cy="3767670"/>
          </a:xfrm>
        </p:spPr>
        <p:txBody>
          <a:bodyPr>
            <a:normAutofit/>
          </a:bodyPr>
          <a:lstStyle/>
          <a:p>
            <a:pPr marL="0" indent="0">
              <a:buNone/>
            </a:pPr>
            <a:endParaRPr lang="en-US" dirty="0"/>
          </a:p>
          <a:p>
            <a:pPr>
              <a:buFont typeface="Wingdings" panose="05000000000000000000" pitchFamily="2" charset="2"/>
              <a:buChar char="Ø"/>
            </a:pPr>
            <a:r>
              <a:rPr lang="en-US" dirty="0">
                <a:latin typeface="Corbel Light" panose="020B0303020204020204" pitchFamily="34" charset="0"/>
              </a:rPr>
              <a:t>Applies to “meetings”: A quorum or majority of the legislative body in the </a:t>
            </a:r>
            <a:r>
              <a:rPr lang="en-US" b="1" i="1" dirty="0">
                <a:latin typeface="Corbel Light" panose="020B0303020204020204" pitchFamily="34" charset="0"/>
              </a:rPr>
              <a:t>same place, at the same time</a:t>
            </a:r>
            <a:r>
              <a:rPr lang="en-US" dirty="0">
                <a:latin typeface="Corbel Light" panose="020B0303020204020204" pitchFamily="34" charset="0"/>
              </a:rPr>
              <a:t> </a:t>
            </a:r>
          </a:p>
          <a:p>
            <a:pPr lvl="1">
              <a:buFont typeface="Wingdings" panose="05000000000000000000" pitchFamily="2" charset="2"/>
              <a:buChar char="Ø"/>
            </a:pPr>
            <a:r>
              <a:rPr lang="en-US" dirty="0">
                <a:latin typeface="Corbel Light" panose="020B0303020204020204" pitchFamily="34" charset="0"/>
              </a:rPr>
              <a:t>Sometimes even in different places and times (serial meetings)</a:t>
            </a:r>
          </a:p>
          <a:p>
            <a:pPr>
              <a:buFont typeface="Wingdings" panose="05000000000000000000" pitchFamily="2" charset="2"/>
              <a:buChar char="Ø"/>
            </a:pPr>
            <a:r>
              <a:rPr lang="en-US" dirty="0">
                <a:latin typeface="Corbel Light" panose="020B0303020204020204" pitchFamily="34" charset="0"/>
              </a:rPr>
              <a:t>Where they </a:t>
            </a:r>
            <a:r>
              <a:rPr lang="en-US" b="1" i="1" dirty="0">
                <a:latin typeface="Corbel Light" panose="020B0303020204020204" pitchFamily="34" charset="0"/>
              </a:rPr>
              <a:t>hear, discuss, and/or deliberate </a:t>
            </a:r>
            <a:r>
              <a:rPr lang="en-US" dirty="0">
                <a:latin typeface="Corbel Light" panose="020B0303020204020204" pitchFamily="34" charset="0"/>
              </a:rPr>
              <a:t>on any </a:t>
            </a:r>
            <a:r>
              <a:rPr lang="en-US" b="1" i="1" dirty="0">
                <a:latin typeface="Corbel Light" panose="020B0303020204020204" pitchFamily="34" charset="0"/>
              </a:rPr>
              <a:t>agency business</a:t>
            </a:r>
            <a:r>
              <a:rPr lang="en-US" dirty="0">
                <a:latin typeface="Corbel Light" panose="020B0303020204020204" pitchFamily="34" charset="0"/>
              </a:rPr>
              <a:t>. </a:t>
            </a:r>
          </a:p>
          <a:p>
            <a:pPr>
              <a:buFont typeface="Wingdings" panose="05000000000000000000" pitchFamily="2" charset="2"/>
              <a:buChar char="Ø"/>
            </a:pPr>
            <a:r>
              <a:rPr lang="en-US" dirty="0">
                <a:latin typeface="Corbel Light" panose="020B0303020204020204" pitchFamily="34" charset="0"/>
              </a:rPr>
              <a:t>Not limited to gatherings where the body takes official action – discussion or hearing is enough. </a:t>
            </a:r>
          </a:p>
          <a:p>
            <a:pPr lvl="1"/>
            <a:r>
              <a:rPr lang="en-US" dirty="0">
                <a:latin typeface="Corbel Light" panose="020B0303020204020204" pitchFamily="34" charset="0"/>
              </a:rPr>
              <a:t>Includes online spaces – message boards, social media, etc. </a:t>
            </a:r>
          </a:p>
          <a:p>
            <a:endParaRPr lang="en-US" dirty="0">
              <a:latin typeface="Corbel Light" panose="020B0303020204020204" pitchFamily="34" charset="0"/>
            </a:endParaRPr>
          </a:p>
          <a:p>
            <a:endParaRPr lang="en-US" dirty="0"/>
          </a:p>
          <a:p>
            <a:endParaRPr lang="en-US" dirty="0"/>
          </a:p>
          <a:p>
            <a:pPr marL="0" indent="0">
              <a:lnSpc>
                <a:spcPct val="90000"/>
              </a:lnSpc>
              <a:buNone/>
            </a:pPr>
            <a:endParaRPr lang="en-US" sz="2200" b="1" dirty="0">
              <a:latin typeface="+mj-lt"/>
            </a:endParaRPr>
          </a:p>
        </p:txBody>
      </p:sp>
    </p:spTree>
    <p:extLst>
      <p:ext uri="{BB962C8B-B14F-4D97-AF65-F5344CB8AC3E}">
        <p14:creationId xmlns:p14="http://schemas.microsoft.com/office/powerpoint/2010/main" val="46265987"/>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43000" y="533400"/>
            <a:ext cx="6554867" cy="1524000"/>
          </a:xfrm>
        </p:spPr>
        <p:txBody>
          <a:bodyPr>
            <a:noAutofit/>
          </a:bodyPr>
          <a:lstStyle/>
          <a:p>
            <a:pPr algn="ctr"/>
            <a:r>
              <a:rPr lang="en-US" sz="4000" i="1" dirty="0">
                <a:latin typeface="Corbel Light" panose="020B0303020204020204" pitchFamily="34" charset="0"/>
              </a:rPr>
              <a:t>When and where does the brown act </a:t>
            </a:r>
            <a:r>
              <a:rPr lang="en-US" sz="4000" i="1" u="sng" dirty="0">
                <a:latin typeface="Corbel Light" panose="020B0303020204020204" pitchFamily="34" charset="0"/>
              </a:rPr>
              <a:t>NOT</a:t>
            </a:r>
            <a:r>
              <a:rPr lang="en-US" sz="4000" i="1" dirty="0">
                <a:latin typeface="Corbel Light" panose="020B0303020204020204" pitchFamily="34" charset="0"/>
              </a:rPr>
              <a:t> apply?</a:t>
            </a:r>
            <a:endParaRPr lang="en-US" sz="4000" dirty="0">
              <a:latin typeface="Corbel Light" panose="020B0303020204020204" pitchFamily="34" charset="0"/>
            </a:endParaRPr>
          </a:p>
        </p:txBody>
      </p:sp>
      <p:sp>
        <p:nvSpPr>
          <p:cNvPr id="3" name="Content Placeholder 2"/>
          <p:cNvSpPr>
            <a:spLocks noGrp="1"/>
          </p:cNvSpPr>
          <p:nvPr>
            <p:ph idx="1"/>
          </p:nvPr>
        </p:nvSpPr>
        <p:spPr>
          <a:xfrm>
            <a:off x="914399" y="2438400"/>
            <a:ext cx="7012067" cy="3767670"/>
          </a:xfrm>
        </p:spPr>
        <p:txBody>
          <a:bodyPr>
            <a:normAutofit/>
          </a:bodyPr>
          <a:lstStyle/>
          <a:p>
            <a:pPr marL="0" indent="0">
              <a:buNone/>
            </a:pPr>
            <a:endParaRPr lang="en-US" dirty="0"/>
          </a:p>
          <a:p>
            <a:pPr marL="0" indent="0">
              <a:buNone/>
            </a:pPr>
            <a:endParaRPr lang="en-US" dirty="0"/>
          </a:p>
          <a:p>
            <a:r>
              <a:rPr lang="en-US" dirty="0">
                <a:latin typeface="Corbel Light" panose="020B0303020204020204" pitchFamily="34" charset="0"/>
              </a:rPr>
              <a:t>Conferences that are open to the public </a:t>
            </a:r>
          </a:p>
          <a:p>
            <a:r>
              <a:rPr lang="en-US" dirty="0">
                <a:latin typeface="Corbel Light" panose="020B0303020204020204" pitchFamily="34" charset="0"/>
              </a:rPr>
              <a:t>Purely social gatherings – birthdays, holiday parties, etc. – as long as agency business is not discussed </a:t>
            </a:r>
          </a:p>
          <a:p>
            <a:r>
              <a:rPr lang="en-US" dirty="0">
                <a:latin typeface="Corbel Light" panose="020B0303020204020204" pitchFamily="34" charset="0"/>
              </a:rPr>
              <a:t>When attending meetings of other bodies</a:t>
            </a:r>
          </a:p>
          <a:p>
            <a:r>
              <a:rPr lang="en-US" dirty="0">
                <a:latin typeface="Corbel Light" panose="020B0303020204020204" pitchFamily="34" charset="0"/>
              </a:rPr>
              <a:t>Individual contacts (one- on-one) </a:t>
            </a:r>
          </a:p>
          <a:p>
            <a:pPr lvl="1"/>
            <a:r>
              <a:rPr lang="en-US" sz="2000" dirty="0">
                <a:latin typeface="Corbel Light" panose="020B0303020204020204" pitchFamily="34" charset="0"/>
              </a:rPr>
              <a:t>But, be careful of </a:t>
            </a:r>
            <a:r>
              <a:rPr lang="en-US" sz="2000" b="1" i="1" dirty="0">
                <a:latin typeface="Corbel Light" panose="020B0303020204020204" pitchFamily="34" charset="0"/>
              </a:rPr>
              <a:t>serial meetings</a:t>
            </a:r>
            <a:endParaRPr lang="en-US" sz="2000" dirty="0">
              <a:latin typeface="Corbel Light" panose="020B0303020204020204" pitchFamily="34" charset="0"/>
            </a:endParaRPr>
          </a:p>
          <a:p>
            <a:endParaRPr lang="en-US" dirty="0"/>
          </a:p>
          <a:p>
            <a:endParaRPr lang="en-US" dirty="0"/>
          </a:p>
          <a:p>
            <a:endParaRPr lang="en-US" dirty="0"/>
          </a:p>
          <a:p>
            <a:pPr marL="0" indent="0">
              <a:lnSpc>
                <a:spcPct val="90000"/>
              </a:lnSpc>
              <a:buNone/>
            </a:pPr>
            <a:endParaRPr lang="en-US" sz="2200" b="1" dirty="0">
              <a:latin typeface="+mj-lt"/>
            </a:endParaRPr>
          </a:p>
        </p:txBody>
      </p:sp>
    </p:spTree>
    <p:extLst>
      <p:ext uri="{BB962C8B-B14F-4D97-AF65-F5344CB8AC3E}">
        <p14:creationId xmlns:p14="http://schemas.microsoft.com/office/powerpoint/2010/main" val="97322281"/>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47800" y="685800"/>
            <a:ext cx="6554867" cy="1524000"/>
          </a:xfrm>
        </p:spPr>
        <p:txBody>
          <a:bodyPr>
            <a:noAutofit/>
          </a:bodyPr>
          <a:lstStyle/>
          <a:p>
            <a:pPr algn="ctr"/>
            <a:r>
              <a:rPr lang="en-US" sz="4000" dirty="0">
                <a:latin typeface="Corbel Light" panose="020B0303020204020204" pitchFamily="34" charset="0"/>
              </a:rPr>
              <a:t>Permissible Types of brown act Meetings </a:t>
            </a:r>
          </a:p>
        </p:txBody>
      </p:sp>
      <p:sp>
        <p:nvSpPr>
          <p:cNvPr id="3" name="Content Placeholder 2"/>
          <p:cNvSpPr>
            <a:spLocks noGrp="1"/>
          </p:cNvSpPr>
          <p:nvPr>
            <p:ph idx="1"/>
          </p:nvPr>
        </p:nvSpPr>
        <p:spPr>
          <a:xfrm>
            <a:off x="1676400" y="2438400"/>
            <a:ext cx="6021467" cy="3767670"/>
          </a:xfrm>
        </p:spPr>
        <p:txBody>
          <a:bodyPr>
            <a:normAutofit/>
          </a:bodyPr>
          <a:lstStyle/>
          <a:p>
            <a:pPr>
              <a:buFont typeface="Wingdings" pitchFamily="2" charset="2"/>
              <a:buChar char="Ø"/>
            </a:pPr>
            <a:r>
              <a:rPr lang="en-US" b="1" dirty="0">
                <a:latin typeface="Corbel Light" panose="020B0303020204020204" pitchFamily="34" charset="0"/>
              </a:rPr>
              <a:t>Regularly scheduled meetings </a:t>
            </a:r>
            <a:r>
              <a:rPr lang="en-US" dirty="0">
                <a:latin typeface="Corbel Light" panose="020B0303020204020204" pitchFamily="34" charset="0"/>
              </a:rPr>
              <a:t>held at a time and place specified by ordinance, resolution or bylaws;</a:t>
            </a:r>
          </a:p>
          <a:p>
            <a:pPr>
              <a:buFont typeface="Wingdings" pitchFamily="2" charset="2"/>
              <a:buChar char="Ø"/>
            </a:pPr>
            <a:r>
              <a:rPr lang="en-US" b="1" dirty="0">
                <a:latin typeface="Corbel Light" panose="020B0303020204020204" pitchFamily="34" charset="0"/>
              </a:rPr>
              <a:t>Special meetings </a:t>
            </a:r>
            <a:r>
              <a:rPr lang="en-US" dirty="0">
                <a:latin typeface="Corbel Light" panose="020B0303020204020204" pitchFamily="34" charset="0"/>
              </a:rPr>
              <a:t>called by agreement of the majority of the members to discuss a specific issue; and</a:t>
            </a:r>
          </a:p>
          <a:p>
            <a:pPr>
              <a:buFont typeface="Wingdings" pitchFamily="2" charset="2"/>
              <a:buChar char="Ø"/>
            </a:pPr>
            <a:r>
              <a:rPr lang="en-US" b="1" dirty="0">
                <a:latin typeface="Corbel Light" panose="020B0303020204020204" pitchFamily="34" charset="0"/>
              </a:rPr>
              <a:t>Emergency meetings </a:t>
            </a:r>
            <a:r>
              <a:rPr lang="en-US" dirty="0">
                <a:latin typeface="Corbel Light" panose="020B0303020204020204" pitchFamily="34" charset="0"/>
              </a:rPr>
              <a:t>to deal with emergency situations.</a:t>
            </a:r>
          </a:p>
          <a:p>
            <a:endParaRPr lang="en-US" dirty="0"/>
          </a:p>
        </p:txBody>
      </p:sp>
    </p:spTree>
    <p:extLst>
      <p:ext uri="{BB962C8B-B14F-4D97-AF65-F5344CB8AC3E}">
        <p14:creationId xmlns:p14="http://schemas.microsoft.com/office/powerpoint/2010/main" val="349571136"/>
      </p:ext>
    </p:extLst>
  </p:cSld>
  <p:clrMapOvr>
    <a:masterClrMapping/>
  </p:clrMapOvr>
  <mc:AlternateContent xmlns:mc="http://schemas.openxmlformats.org/markup-compatibility/2006" xmlns:p14="http://schemas.microsoft.com/office/powerpoint/2010/main">
    <mc:Choice Requires="p14">
      <p:transition spd="slow" p14:dur="1600">
        <p14:prism isContent="1" isInverted="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Effect transition="in" filter="fade">
                                      <p:cBhvr>
                                        <p:cTn id="21" dur="1000"/>
                                        <p:tgtEl>
                                          <p:spTgt spid="3">
                                            <p:txEl>
                                              <p:pRg st="2" end="2"/>
                                            </p:txEl>
                                          </p:spTgt>
                                        </p:tgtEl>
                                      </p:cBhvr>
                                    </p:animEffect>
                                    <p:anim calcmode="lin" valueType="num">
                                      <p:cBhvr>
                                        <p:cTn id="22"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838200"/>
            <a:ext cx="7467600" cy="715962"/>
          </a:xfrm>
        </p:spPr>
        <p:txBody>
          <a:bodyPr>
            <a:normAutofit/>
          </a:bodyPr>
          <a:lstStyle/>
          <a:p>
            <a:pPr algn="ctr"/>
            <a:r>
              <a:rPr lang="en-US" sz="4000" dirty="0">
                <a:latin typeface="Corbel Light" panose="020B0303020204020204" pitchFamily="34" charset="0"/>
              </a:rPr>
              <a:t>AGENDAS / NOTICE</a:t>
            </a:r>
          </a:p>
        </p:txBody>
      </p:sp>
      <p:sp>
        <p:nvSpPr>
          <p:cNvPr id="3" name="Content Placeholder 2"/>
          <p:cNvSpPr>
            <a:spLocks noGrp="1"/>
          </p:cNvSpPr>
          <p:nvPr>
            <p:ph idx="1"/>
          </p:nvPr>
        </p:nvSpPr>
        <p:spPr>
          <a:xfrm>
            <a:off x="990600" y="1752600"/>
            <a:ext cx="6858000" cy="4111752"/>
          </a:xfrm>
        </p:spPr>
        <p:txBody>
          <a:bodyPr>
            <a:normAutofit fontScale="77500" lnSpcReduction="20000"/>
          </a:bodyPr>
          <a:lstStyle/>
          <a:p>
            <a:pPr>
              <a:buFont typeface="Wingdings" pitchFamily="2" charset="2"/>
              <a:buChar char="Ø"/>
            </a:pPr>
            <a:r>
              <a:rPr lang="en-US" sz="2200" b="1" dirty="0">
                <a:latin typeface="Corbel Light" panose="020B0303020204020204" pitchFamily="34" charset="0"/>
              </a:rPr>
              <a:t>Regular Meeting</a:t>
            </a:r>
          </a:p>
          <a:p>
            <a:pPr lvl="1">
              <a:buFont typeface="Wingdings" pitchFamily="2" charset="2"/>
              <a:buChar char="Ø"/>
            </a:pPr>
            <a:r>
              <a:rPr lang="en-US" sz="2200" dirty="0">
                <a:latin typeface="Corbel Light" panose="020B0303020204020204" pitchFamily="34" charset="0"/>
              </a:rPr>
              <a:t>Post agenda </a:t>
            </a:r>
            <a:r>
              <a:rPr lang="en-US" sz="2200" u="sng" dirty="0">
                <a:latin typeface="Corbel Light" panose="020B0303020204020204" pitchFamily="34" charset="0"/>
              </a:rPr>
              <a:t>72 hours</a:t>
            </a:r>
            <a:r>
              <a:rPr lang="en-US" sz="2200" dirty="0">
                <a:latin typeface="Corbel Light" panose="020B0303020204020204" pitchFamily="34" charset="0"/>
              </a:rPr>
              <a:t> prior to the meeting in a place accessible to the public.</a:t>
            </a:r>
          </a:p>
          <a:p>
            <a:pPr lvl="2">
              <a:buFont typeface="Wingdings" pitchFamily="2" charset="2"/>
              <a:buChar char="Ø"/>
            </a:pPr>
            <a:r>
              <a:rPr lang="en-US" sz="2000" dirty="0">
                <a:latin typeface="Corbel Light" panose="020B0303020204020204" pitchFamily="34" charset="0"/>
              </a:rPr>
              <a:t>May, but not required to post online</a:t>
            </a:r>
          </a:p>
          <a:p>
            <a:pPr lvl="1">
              <a:buFont typeface="Wingdings" pitchFamily="2" charset="2"/>
              <a:buChar char="Ø"/>
            </a:pPr>
            <a:r>
              <a:rPr lang="en-US" sz="2200" dirty="0">
                <a:latin typeface="Corbel Light" panose="020B0303020204020204" pitchFamily="34" charset="0"/>
              </a:rPr>
              <a:t>Agenda must contain time, location, brief description of agenda items (including closed session items) and opportunity for public comment.</a:t>
            </a:r>
          </a:p>
          <a:p>
            <a:pPr>
              <a:buFont typeface="Wingdings" pitchFamily="2" charset="2"/>
              <a:buChar char="Ø"/>
            </a:pPr>
            <a:r>
              <a:rPr lang="en-US" sz="2200" b="1" dirty="0">
                <a:latin typeface="Corbel Light" panose="020B0303020204020204" pitchFamily="34" charset="0"/>
              </a:rPr>
              <a:t>Special Meeting</a:t>
            </a:r>
          </a:p>
          <a:p>
            <a:pPr lvl="1">
              <a:buFont typeface="Wingdings" pitchFamily="2" charset="2"/>
              <a:buChar char="Ø"/>
            </a:pPr>
            <a:r>
              <a:rPr lang="en-US" sz="2200" dirty="0">
                <a:latin typeface="Corbel Light" panose="020B0303020204020204" pitchFamily="34" charset="0"/>
              </a:rPr>
              <a:t>Post agenda 24 hours prior to meeting.</a:t>
            </a:r>
          </a:p>
          <a:p>
            <a:pPr lvl="1">
              <a:buFont typeface="Wingdings" pitchFamily="2" charset="2"/>
              <a:buChar char="Ø"/>
            </a:pPr>
            <a:r>
              <a:rPr lang="en-US" sz="2200" dirty="0">
                <a:latin typeface="Corbel Light" panose="020B0303020204020204" pitchFamily="34" charset="0"/>
              </a:rPr>
              <a:t>Agenda must contain the items to be discussed.</a:t>
            </a:r>
          </a:p>
          <a:p>
            <a:pPr>
              <a:buFont typeface="Wingdings" pitchFamily="2" charset="2"/>
              <a:buChar char="Ø"/>
            </a:pPr>
            <a:r>
              <a:rPr lang="en-US" sz="2200" b="1" dirty="0">
                <a:latin typeface="Corbel Light" panose="020B0303020204020204" pitchFamily="34" charset="0"/>
              </a:rPr>
              <a:t>Emergency Meeting</a:t>
            </a:r>
          </a:p>
          <a:p>
            <a:pPr lvl="1">
              <a:buFont typeface="Wingdings" pitchFamily="2" charset="2"/>
              <a:buChar char="Ø"/>
            </a:pPr>
            <a:r>
              <a:rPr lang="en-US" sz="2200" dirty="0">
                <a:latin typeface="Corbel Light" panose="020B0303020204020204" pitchFamily="34" charset="0"/>
              </a:rPr>
              <a:t>Notice not required but must let media know one hour prior if they have requested to be notified of meetings.</a:t>
            </a:r>
          </a:p>
          <a:p>
            <a:pPr marL="0" indent="0" algn="ctr">
              <a:buNone/>
            </a:pPr>
            <a:endParaRPr lang="en-US" sz="3600" dirty="0">
              <a:latin typeface="Baskerville Old Face" pitchFamily="18" charset="0"/>
            </a:endParaRPr>
          </a:p>
        </p:txBody>
      </p:sp>
    </p:spTree>
    <p:extLst>
      <p:ext uri="{BB962C8B-B14F-4D97-AF65-F5344CB8AC3E}">
        <p14:creationId xmlns:p14="http://schemas.microsoft.com/office/powerpoint/2010/main" val="3841876212"/>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3">
                                            <p:txEl>
                                              <p:pRg st="7" end="7"/>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43000" y="533400"/>
            <a:ext cx="6554867" cy="1524000"/>
          </a:xfrm>
        </p:spPr>
        <p:txBody>
          <a:bodyPr>
            <a:normAutofit/>
          </a:bodyPr>
          <a:lstStyle/>
          <a:p>
            <a:pPr algn="ctr"/>
            <a:r>
              <a:rPr lang="en-US" sz="4000" i="1" dirty="0">
                <a:latin typeface="Corbel Light" panose="020B0303020204020204" pitchFamily="34" charset="0"/>
              </a:rPr>
              <a:t>What are the Rights of the Public?</a:t>
            </a:r>
          </a:p>
        </p:txBody>
      </p:sp>
      <p:sp>
        <p:nvSpPr>
          <p:cNvPr id="3" name="Content Placeholder 2"/>
          <p:cNvSpPr>
            <a:spLocks noGrp="1"/>
          </p:cNvSpPr>
          <p:nvPr>
            <p:ph idx="1"/>
          </p:nvPr>
        </p:nvSpPr>
        <p:spPr>
          <a:xfrm>
            <a:off x="1905000" y="1828800"/>
            <a:ext cx="6554867" cy="3767670"/>
          </a:xfrm>
        </p:spPr>
        <p:txBody>
          <a:bodyPr/>
          <a:lstStyle/>
          <a:p>
            <a:pPr>
              <a:buFont typeface="Wingdings" pitchFamily="2" charset="2"/>
              <a:buChar char="Ø"/>
            </a:pPr>
            <a:r>
              <a:rPr lang="en-US" sz="3600" dirty="0">
                <a:latin typeface="Corbel Light" panose="020B0303020204020204" pitchFamily="34" charset="0"/>
              </a:rPr>
              <a:t>Right to </a:t>
            </a:r>
            <a:r>
              <a:rPr lang="en-US" sz="3600" i="1" dirty="0">
                <a:latin typeface="Corbel Light" panose="020B0303020204020204" pitchFamily="34" charset="0"/>
              </a:rPr>
              <a:t>Attend</a:t>
            </a:r>
            <a:endParaRPr lang="en-US" sz="3600" dirty="0">
              <a:latin typeface="Corbel Light" panose="020B0303020204020204" pitchFamily="34" charset="0"/>
            </a:endParaRPr>
          </a:p>
          <a:p>
            <a:pPr>
              <a:buFont typeface="Wingdings" pitchFamily="2" charset="2"/>
              <a:buChar char="Ø"/>
            </a:pPr>
            <a:r>
              <a:rPr lang="en-US" sz="3600" dirty="0">
                <a:latin typeface="Corbel Light" panose="020B0303020204020204" pitchFamily="34" charset="0"/>
              </a:rPr>
              <a:t>Right to </a:t>
            </a:r>
            <a:r>
              <a:rPr lang="en-US" sz="3600" i="1" dirty="0">
                <a:latin typeface="Corbel Light" panose="020B0303020204020204" pitchFamily="34" charset="0"/>
              </a:rPr>
              <a:t>Participate</a:t>
            </a:r>
            <a:endParaRPr lang="en-US" sz="3600" dirty="0">
              <a:latin typeface="Corbel Light" panose="020B0303020204020204" pitchFamily="34" charset="0"/>
            </a:endParaRPr>
          </a:p>
          <a:p>
            <a:pPr>
              <a:buFont typeface="Wingdings" pitchFamily="2" charset="2"/>
              <a:buChar char="Ø"/>
            </a:pPr>
            <a:r>
              <a:rPr lang="en-US" sz="3600" dirty="0">
                <a:latin typeface="Corbel Light" panose="020B0303020204020204" pitchFamily="34" charset="0"/>
              </a:rPr>
              <a:t>Right to </a:t>
            </a:r>
            <a:r>
              <a:rPr lang="en-US" sz="3600" i="1" dirty="0">
                <a:latin typeface="Corbel Light" panose="020B0303020204020204" pitchFamily="34" charset="0"/>
              </a:rPr>
              <a:t>Record</a:t>
            </a:r>
            <a:endParaRPr lang="en-US" sz="3600" dirty="0">
              <a:latin typeface="Corbel Light" panose="020B0303020204020204" pitchFamily="34" charset="0"/>
            </a:endParaRPr>
          </a:p>
          <a:p>
            <a:pPr>
              <a:buFont typeface="Wingdings" pitchFamily="2" charset="2"/>
              <a:buChar char="Ø"/>
            </a:pPr>
            <a:r>
              <a:rPr lang="en-US" sz="3600" dirty="0">
                <a:latin typeface="Corbel Light" panose="020B0303020204020204" pitchFamily="34" charset="0"/>
              </a:rPr>
              <a:t>Right to </a:t>
            </a:r>
            <a:r>
              <a:rPr lang="en-US" sz="3600" i="1" dirty="0">
                <a:latin typeface="Corbel Light" panose="020B0303020204020204" pitchFamily="34" charset="0"/>
              </a:rPr>
              <a:t>Inspect Records</a:t>
            </a:r>
            <a:endParaRPr lang="en-US" sz="3600" dirty="0">
              <a:latin typeface="Corbel Light" panose="020B0303020204020204" pitchFamily="34" charset="0"/>
            </a:endParaRPr>
          </a:p>
          <a:p>
            <a:pPr lvl="1"/>
            <a:endParaRPr lang="en-US" dirty="0">
              <a:latin typeface="Corbel Light" panose="020B0303020204020204" pitchFamily="34" charset="0"/>
            </a:endParaRPr>
          </a:p>
        </p:txBody>
      </p:sp>
    </p:spTree>
    <p:extLst>
      <p:ext uri="{BB962C8B-B14F-4D97-AF65-F5344CB8AC3E}">
        <p14:creationId xmlns:p14="http://schemas.microsoft.com/office/powerpoint/2010/main" val="1569393611"/>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6C0FB19-1C39-7F8B-7DA0-A52649A2794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54296DA-C25C-3B5D-12AD-7561827949A5}"/>
              </a:ext>
            </a:extLst>
          </p:cNvPr>
          <p:cNvSpPr>
            <a:spLocks noGrp="1"/>
          </p:cNvSpPr>
          <p:nvPr>
            <p:ph type="title"/>
          </p:nvPr>
        </p:nvSpPr>
        <p:spPr>
          <a:xfrm>
            <a:off x="1143000" y="533400"/>
            <a:ext cx="6554867" cy="1524000"/>
          </a:xfrm>
        </p:spPr>
        <p:txBody>
          <a:bodyPr>
            <a:noAutofit/>
          </a:bodyPr>
          <a:lstStyle/>
          <a:p>
            <a:pPr algn="ctr"/>
            <a:r>
              <a:rPr lang="en-US" dirty="0">
                <a:latin typeface="Corbel Light" panose="020B0303020204020204" pitchFamily="34" charset="0"/>
              </a:rPr>
              <a:t>When CAN THE PUBLIC BE </a:t>
            </a:r>
            <a:r>
              <a:rPr lang="en-US" i="1" dirty="0">
                <a:latin typeface="Corbel Light" panose="020B0303020204020204" pitchFamily="34" charset="0"/>
              </a:rPr>
              <a:t>EXCLUDED? </a:t>
            </a:r>
            <a:br>
              <a:rPr lang="en-US" i="1" dirty="0">
                <a:latin typeface="Corbel Light" panose="020B0303020204020204" pitchFamily="34" charset="0"/>
              </a:rPr>
            </a:br>
            <a:endParaRPr lang="en-US" i="1" dirty="0">
              <a:latin typeface="Corbel Light" panose="020B0303020204020204" pitchFamily="34" charset="0"/>
            </a:endParaRPr>
          </a:p>
        </p:txBody>
      </p:sp>
      <p:sp>
        <p:nvSpPr>
          <p:cNvPr id="3" name="Content Placeholder 2">
            <a:extLst>
              <a:ext uri="{FF2B5EF4-FFF2-40B4-BE49-F238E27FC236}">
                <a16:creationId xmlns:a16="http://schemas.microsoft.com/office/drawing/2014/main" id="{3C80F467-1A01-C485-A28B-DC56253086A2}"/>
              </a:ext>
            </a:extLst>
          </p:cNvPr>
          <p:cNvSpPr>
            <a:spLocks noGrp="1"/>
          </p:cNvSpPr>
          <p:nvPr>
            <p:ph idx="1"/>
          </p:nvPr>
        </p:nvSpPr>
        <p:spPr>
          <a:xfrm>
            <a:off x="1294566" y="1905000"/>
            <a:ext cx="6554867" cy="3767670"/>
          </a:xfrm>
        </p:spPr>
        <p:txBody>
          <a:bodyPr>
            <a:normAutofit fontScale="55000" lnSpcReduction="20000"/>
          </a:bodyPr>
          <a:lstStyle/>
          <a:p>
            <a:pPr marL="0" indent="0">
              <a:buNone/>
            </a:pPr>
            <a:r>
              <a:rPr lang="en-US" sz="3600" dirty="0">
                <a:latin typeface="Corbel Light" panose="020B0303020204020204" pitchFamily="34" charset="0"/>
              </a:rPr>
              <a:t>Closed session is permissible for:</a:t>
            </a:r>
          </a:p>
          <a:p>
            <a:pPr>
              <a:buFont typeface="Wingdings" pitchFamily="2" charset="2"/>
              <a:buChar char="Ø"/>
            </a:pPr>
            <a:r>
              <a:rPr lang="en-US" sz="3600" dirty="0">
                <a:latin typeface="Corbel Light" panose="020B0303020204020204" pitchFamily="34" charset="0"/>
              </a:rPr>
              <a:t>Personnel Matters</a:t>
            </a:r>
          </a:p>
          <a:p>
            <a:pPr>
              <a:buFont typeface="Wingdings" pitchFamily="2" charset="2"/>
              <a:buChar char="Ø"/>
            </a:pPr>
            <a:r>
              <a:rPr lang="en-US" sz="3600" dirty="0">
                <a:latin typeface="Corbel Light" panose="020B0303020204020204" pitchFamily="34" charset="0"/>
              </a:rPr>
              <a:t>Litigation (pending or threatened)</a:t>
            </a:r>
          </a:p>
          <a:p>
            <a:pPr>
              <a:buFont typeface="Wingdings" pitchFamily="2" charset="2"/>
              <a:buChar char="Ø"/>
            </a:pPr>
            <a:r>
              <a:rPr lang="en-US" sz="3600" dirty="0">
                <a:latin typeface="Corbel Light" panose="020B0303020204020204" pitchFamily="34" charset="0"/>
              </a:rPr>
              <a:t>Real Property Negotiations</a:t>
            </a:r>
          </a:p>
          <a:p>
            <a:pPr>
              <a:buFont typeface="Wingdings" pitchFamily="2" charset="2"/>
              <a:buChar char="Ø"/>
            </a:pPr>
            <a:r>
              <a:rPr lang="en-US" sz="3600" dirty="0">
                <a:latin typeface="Corbel Light" panose="020B0303020204020204" pitchFamily="34" charset="0"/>
              </a:rPr>
              <a:t> Labor Negotiations</a:t>
            </a:r>
          </a:p>
          <a:p>
            <a:pPr>
              <a:buFont typeface="Wingdings" pitchFamily="2" charset="2"/>
              <a:buChar char="Ø"/>
            </a:pPr>
            <a:r>
              <a:rPr lang="en-US" sz="3600" dirty="0">
                <a:latin typeface="Corbel Light" panose="020B0303020204020204" pitchFamily="34" charset="0"/>
              </a:rPr>
              <a:t>Threats to Security and Cyber Security </a:t>
            </a:r>
          </a:p>
          <a:p>
            <a:pPr>
              <a:buFont typeface="Wingdings" pitchFamily="2" charset="2"/>
              <a:buChar char="Ø"/>
            </a:pPr>
            <a:r>
              <a:rPr lang="en-US" sz="3600" dirty="0">
                <a:latin typeface="Corbel Light" panose="020B0303020204020204" pitchFamily="34" charset="0"/>
              </a:rPr>
              <a:t>License/Permit Applications (when the applicant has a felony criminal record)</a:t>
            </a:r>
          </a:p>
          <a:p>
            <a:pPr>
              <a:buFont typeface="Wingdings" pitchFamily="2" charset="2"/>
              <a:buChar char="Ø"/>
            </a:pPr>
            <a:r>
              <a:rPr lang="en-US" sz="3600" dirty="0">
                <a:latin typeface="Corbel Light" panose="020B0303020204020204" pitchFamily="34" charset="0"/>
              </a:rPr>
              <a:t>Student Discipline</a:t>
            </a:r>
          </a:p>
          <a:p>
            <a:pPr>
              <a:buFont typeface="Wingdings" pitchFamily="2" charset="2"/>
              <a:buChar char="Ø"/>
            </a:pPr>
            <a:r>
              <a:rPr lang="en-US" sz="3600" dirty="0">
                <a:latin typeface="Corbel Light" panose="020B0303020204020204" pitchFamily="34" charset="0"/>
              </a:rPr>
              <a:t>Assessor’s Records (when designated as confidential) </a:t>
            </a:r>
          </a:p>
          <a:p>
            <a:pPr lvl="1"/>
            <a:endParaRPr lang="en-US" dirty="0">
              <a:latin typeface="Corbel Light" panose="020B0303020204020204" pitchFamily="34" charset="0"/>
            </a:endParaRPr>
          </a:p>
        </p:txBody>
      </p:sp>
    </p:spTree>
    <p:extLst>
      <p:ext uri="{BB962C8B-B14F-4D97-AF65-F5344CB8AC3E}">
        <p14:creationId xmlns:p14="http://schemas.microsoft.com/office/powerpoint/2010/main" val="1208733537"/>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6648457-AAA0-3F2E-6A1F-F2908BEF2AB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134F8B9-7758-E866-36C8-2F55D037F4D7}"/>
              </a:ext>
            </a:extLst>
          </p:cNvPr>
          <p:cNvSpPr>
            <a:spLocks noGrp="1"/>
          </p:cNvSpPr>
          <p:nvPr>
            <p:ph type="title"/>
          </p:nvPr>
        </p:nvSpPr>
        <p:spPr>
          <a:xfrm>
            <a:off x="1143000" y="533400"/>
            <a:ext cx="6554867" cy="1524000"/>
          </a:xfrm>
        </p:spPr>
        <p:txBody>
          <a:bodyPr>
            <a:noAutofit/>
          </a:bodyPr>
          <a:lstStyle/>
          <a:p>
            <a:pPr algn="ctr"/>
            <a:r>
              <a:rPr lang="en-US" i="1" dirty="0">
                <a:latin typeface="Corbel Light" panose="020B0303020204020204" pitchFamily="34" charset="0"/>
              </a:rPr>
              <a:t>When CAN THE PUBLIC BE EXCLUDED? </a:t>
            </a:r>
            <a:br>
              <a:rPr lang="en-US" i="1" dirty="0">
                <a:latin typeface="Corbel Light" panose="020B0303020204020204" pitchFamily="34" charset="0"/>
              </a:rPr>
            </a:br>
            <a:endParaRPr lang="en-US" i="1" dirty="0">
              <a:latin typeface="Corbel Light" panose="020B0303020204020204" pitchFamily="34" charset="0"/>
            </a:endParaRPr>
          </a:p>
        </p:txBody>
      </p:sp>
      <p:sp>
        <p:nvSpPr>
          <p:cNvPr id="3" name="Content Placeholder 2">
            <a:extLst>
              <a:ext uri="{FF2B5EF4-FFF2-40B4-BE49-F238E27FC236}">
                <a16:creationId xmlns:a16="http://schemas.microsoft.com/office/drawing/2014/main" id="{30BC850E-9565-1777-D2CA-F7AC2D8FA7FB}"/>
              </a:ext>
            </a:extLst>
          </p:cNvPr>
          <p:cNvSpPr>
            <a:spLocks noGrp="1"/>
          </p:cNvSpPr>
          <p:nvPr>
            <p:ph idx="1"/>
          </p:nvPr>
        </p:nvSpPr>
        <p:spPr>
          <a:xfrm>
            <a:off x="1294566" y="1905000"/>
            <a:ext cx="6554867" cy="3767670"/>
          </a:xfrm>
        </p:spPr>
        <p:txBody>
          <a:bodyPr>
            <a:normAutofit fontScale="70000" lnSpcReduction="20000"/>
          </a:bodyPr>
          <a:lstStyle/>
          <a:p>
            <a:pPr marL="0" indent="0">
              <a:buNone/>
            </a:pPr>
            <a:r>
              <a:rPr lang="en-US" sz="3600" dirty="0">
                <a:latin typeface="Corbel Light" panose="020B0303020204020204" pitchFamily="34" charset="0"/>
              </a:rPr>
              <a:t>Closed session is permissible for:</a:t>
            </a:r>
          </a:p>
          <a:p>
            <a:pPr>
              <a:buFont typeface="Wingdings" pitchFamily="2" charset="2"/>
              <a:buChar char="Ø"/>
            </a:pPr>
            <a:r>
              <a:rPr lang="en-US" sz="3600" dirty="0">
                <a:latin typeface="Corbel Light" panose="020B0303020204020204" pitchFamily="34" charset="0"/>
              </a:rPr>
              <a:t>Personnel Matters</a:t>
            </a:r>
          </a:p>
          <a:p>
            <a:pPr>
              <a:buFont typeface="Wingdings" pitchFamily="2" charset="2"/>
              <a:buChar char="Ø"/>
            </a:pPr>
            <a:r>
              <a:rPr lang="en-US" sz="3600" dirty="0">
                <a:latin typeface="Corbel Light" panose="020B0303020204020204" pitchFamily="34" charset="0"/>
              </a:rPr>
              <a:t>…</a:t>
            </a:r>
          </a:p>
          <a:p>
            <a:pPr>
              <a:buFont typeface="Wingdings" pitchFamily="2" charset="2"/>
              <a:buChar char="Ø"/>
            </a:pPr>
            <a:r>
              <a:rPr lang="en-US" sz="3600" dirty="0">
                <a:latin typeface="Corbel Light" panose="020B0303020204020204" pitchFamily="34" charset="0"/>
              </a:rPr>
              <a:t>…</a:t>
            </a:r>
          </a:p>
          <a:p>
            <a:pPr>
              <a:buFont typeface="Wingdings" pitchFamily="2" charset="2"/>
              <a:buChar char="Ø"/>
            </a:pPr>
            <a:r>
              <a:rPr lang="en-US" sz="3600" dirty="0">
                <a:latin typeface="Corbel Light" panose="020B0303020204020204" pitchFamily="34" charset="0"/>
              </a:rPr>
              <a:t> Labor Negotiations</a:t>
            </a:r>
          </a:p>
          <a:p>
            <a:pPr>
              <a:buFont typeface="Wingdings" pitchFamily="2" charset="2"/>
              <a:buChar char="Ø"/>
            </a:pPr>
            <a:r>
              <a:rPr lang="en-US" sz="3600" dirty="0">
                <a:latin typeface="Corbel Light" panose="020B0303020204020204" pitchFamily="34" charset="0"/>
              </a:rPr>
              <a:t>…</a:t>
            </a:r>
          </a:p>
          <a:p>
            <a:pPr>
              <a:buFont typeface="Wingdings" pitchFamily="2" charset="2"/>
              <a:buChar char="Ø"/>
            </a:pPr>
            <a:r>
              <a:rPr lang="en-US" sz="3600" dirty="0">
                <a:latin typeface="Corbel Light" panose="020B0303020204020204" pitchFamily="34" charset="0"/>
              </a:rPr>
              <a:t>…</a:t>
            </a:r>
          </a:p>
          <a:p>
            <a:pPr>
              <a:buFont typeface="Wingdings" pitchFamily="2" charset="2"/>
              <a:buChar char="Ø"/>
            </a:pPr>
            <a:r>
              <a:rPr lang="en-US" sz="3600" dirty="0">
                <a:latin typeface="Corbel Light" panose="020B0303020204020204" pitchFamily="34" charset="0"/>
              </a:rPr>
              <a:t>Student Discipline</a:t>
            </a:r>
          </a:p>
          <a:p>
            <a:pPr lvl="1"/>
            <a:endParaRPr lang="en-US" dirty="0">
              <a:latin typeface="Corbel Light" panose="020B0303020204020204" pitchFamily="34" charset="0"/>
            </a:endParaRPr>
          </a:p>
        </p:txBody>
      </p:sp>
    </p:spTree>
    <p:extLst>
      <p:ext uri="{BB962C8B-B14F-4D97-AF65-F5344CB8AC3E}">
        <p14:creationId xmlns:p14="http://schemas.microsoft.com/office/powerpoint/2010/main" val="1741524621"/>
      </p:ext>
    </p:extLst>
  </p:cSld>
  <p:clrMapOvr>
    <a:masterClrMapping/>
  </p:clrMapOvr>
  <p:transition spd="slow">
    <p:wipe/>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AFEB1B6-F009-6B4F-064D-4A032FC4A48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0DF0C80-42BC-366A-2E81-1C6DF6156D7C}"/>
              </a:ext>
            </a:extLst>
          </p:cNvPr>
          <p:cNvSpPr>
            <a:spLocks noGrp="1"/>
          </p:cNvSpPr>
          <p:nvPr>
            <p:ph type="title"/>
          </p:nvPr>
        </p:nvSpPr>
        <p:spPr>
          <a:xfrm>
            <a:off x="1143000" y="533400"/>
            <a:ext cx="6554867" cy="1524000"/>
          </a:xfrm>
        </p:spPr>
        <p:txBody>
          <a:bodyPr>
            <a:noAutofit/>
          </a:bodyPr>
          <a:lstStyle/>
          <a:p>
            <a:pPr algn="ctr"/>
            <a:br>
              <a:rPr lang="en-US" i="1" dirty="0">
                <a:latin typeface="Corbel Light" panose="020B0303020204020204" pitchFamily="34" charset="0"/>
              </a:rPr>
            </a:br>
            <a:r>
              <a:rPr lang="en-US" i="1" dirty="0">
                <a:latin typeface="Corbel Light" panose="020B0303020204020204" pitchFamily="34" charset="0"/>
              </a:rPr>
              <a:t>What P</a:t>
            </a:r>
            <a:r>
              <a:rPr lang="en-US" dirty="0">
                <a:latin typeface="Corbel Light" panose="020B0303020204020204" pitchFamily="34" charset="0"/>
              </a:rPr>
              <a:t>ersonnel Matters are allowed in closed session?</a:t>
            </a:r>
            <a:br>
              <a:rPr lang="en-US" dirty="0">
                <a:latin typeface="Corbel Light" panose="020B0303020204020204" pitchFamily="34" charset="0"/>
              </a:rPr>
            </a:br>
            <a:br>
              <a:rPr lang="en-US" i="1" dirty="0">
                <a:latin typeface="Corbel Light" panose="020B0303020204020204" pitchFamily="34" charset="0"/>
              </a:rPr>
            </a:br>
            <a:endParaRPr lang="en-US" i="1" dirty="0">
              <a:latin typeface="Corbel Light" panose="020B0303020204020204" pitchFamily="34" charset="0"/>
            </a:endParaRPr>
          </a:p>
        </p:txBody>
      </p:sp>
      <p:sp>
        <p:nvSpPr>
          <p:cNvPr id="3" name="Content Placeholder 2">
            <a:extLst>
              <a:ext uri="{FF2B5EF4-FFF2-40B4-BE49-F238E27FC236}">
                <a16:creationId xmlns:a16="http://schemas.microsoft.com/office/drawing/2014/main" id="{BD0BAE6D-D43F-9EE4-1B62-46F79DC07A7C}"/>
              </a:ext>
            </a:extLst>
          </p:cNvPr>
          <p:cNvSpPr>
            <a:spLocks noGrp="1"/>
          </p:cNvSpPr>
          <p:nvPr>
            <p:ph idx="1"/>
          </p:nvPr>
        </p:nvSpPr>
        <p:spPr>
          <a:xfrm>
            <a:off x="1067216" y="1545165"/>
            <a:ext cx="6706433" cy="3767670"/>
          </a:xfrm>
        </p:spPr>
        <p:txBody>
          <a:bodyPr>
            <a:normAutofit/>
          </a:bodyPr>
          <a:lstStyle/>
          <a:p>
            <a:pPr marL="457200" lvl="1" indent="0">
              <a:buNone/>
            </a:pPr>
            <a:r>
              <a:rPr lang="en-US" sz="2400" b="1" dirty="0">
                <a:latin typeface="Corbel Light" panose="020B0303020204020204" pitchFamily="34" charset="0"/>
              </a:rPr>
              <a:t>(Gov. Code </a:t>
            </a:r>
            <a:r>
              <a:rPr lang="en-US" sz="2400" b="1" dirty="0">
                <a:latin typeface="Abadi ExtraLight" panose="020F0502020204030204" pitchFamily="34" charset="0"/>
              </a:rPr>
              <a:t>§ 54957</a:t>
            </a:r>
            <a:r>
              <a:rPr lang="en-US" sz="2400" b="1" dirty="0">
                <a:latin typeface="Corbel Light" panose="020B0303020204020204" pitchFamily="34" charset="0"/>
              </a:rPr>
              <a:t>):</a:t>
            </a:r>
            <a:r>
              <a:rPr lang="en-US" sz="2400" dirty="0">
                <a:latin typeface="Corbel Light" panose="020B0303020204020204" pitchFamily="34" charset="0"/>
              </a:rPr>
              <a:t> Closed session may be held to discuss:</a:t>
            </a:r>
          </a:p>
          <a:p>
            <a:pPr lvl="1"/>
            <a:r>
              <a:rPr lang="en-US" sz="2400" dirty="0">
                <a:latin typeface="Corbel Light" panose="020B0303020204020204" pitchFamily="34" charset="0"/>
              </a:rPr>
              <a:t>Appointment/employment </a:t>
            </a:r>
          </a:p>
          <a:p>
            <a:pPr lvl="1"/>
            <a:r>
              <a:rPr lang="en-US" sz="2400" dirty="0">
                <a:latin typeface="Corbel Light" panose="020B0303020204020204" pitchFamily="34" charset="0"/>
              </a:rPr>
              <a:t>Performance evaluation</a:t>
            </a:r>
          </a:p>
          <a:p>
            <a:pPr lvl="1"/>
            <a:r>
              <a:rPr lang="en-US" sz="2400" dirty="0">
                <a:latin typeface="Corbel Light" panose="020B0303020204020204" pitchFamily="34" charset="0"/>
              </a:rPr>
              <a:t>Discipline/dismissal</a:t>
            </a:r>
          </a:p>
          <a:p>
            <a:pPr lvl="1"/>
            <a:r>
              <a:rPr lang="en-US" sz="2400" dirty="0">
                <a:latin typeface="Corbel Light" panose="020B0303020204020204" pitchFamily="34" charset="0"/>
              </a:rPr>
              <a:t>Complaints/charges against an employee</a:t>
            </a:r>
          </a:p>
          <a:p>
            <a:pPr lvl="1"/>
            <a:r>
              <a:rPr lang="en-US" sz="2400" dirty="0">
                <a:latin typeface="Corbel Light" panose="020B0303020204020204" pitchFamily="34" charset="0"/>
              </a:rPr>
              <a:t>Decisions/processes involving any of the above</a:t>
            </a:r>
          </a:p>
        </p:txBody>
      </p:sp>
    </p:spTree>
    <p:extLst>
      <p:ext uri="{BB962C8B-B14F-4D97-AF65-F5344CB8AC3E}">
        <p14:creationId xmlns:p14="http://schemas.microsoft.com/office/powerpoint/2010/main" val="2652458469"/>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4987078-EDFD-654E-0F43-24537CD1469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C88948B-93E3-87AE-BE08-02B4F3EAA916}"/>
              </a:ext>
            </a:extLst>
          </p:cNvPr>
          <p:cNvSpPr>
            <a:spLocks noGrp="1"/>
          </p:cNvSpPr>
          <p:nvPr>
            <p:ph type="title"/>
          </p:nvPr>
        </p:nvSpPr>
        <p:spPr>
          <a:xfrm>
            <a:off x="1143000" y="533400"/>
            <a:ext cx="6554867" cy="1524000"/>
          </a:xfrm>
        </p:spPr>
        <p:txBody>
          <a:bodyPr>
            <a:noAutofit/>
          </a:bodyPr>
          <a:lstStyle/>
          <a:p>
            <a:pPr algn="ctr"/>
            <a:br>
              <a:rPr lang="en-US" i="1" dirty="0">
                <a:latin typeface="Corbel Light" panose="020B0303020204020204" pitchFamily="34" charset="0"/>
              </a:rPr>
            </a:br>
            <a:r>
              <a:rPr lang="en-US" i="1" dirty="0">
                <a:latin typeface="Corbel Light" panose="020B0303020204020204" pitchFamily="34" charset="0"/>
              </a:rPr>
              <a:t>What STUDENT-RELATED</a:t>
            </a:r>
            <a:r>
              <a:rPr lang="en-US" dirty="0">
                <a:latin typeface="Corbel Light" panose="020B0303020204020204" pitchFamily="34" charset="0"/>
              </a:rPr>
              <a:t> Matters are allowed in closed session?</a:t>
            </a:r>
            <a:br>
              <a:rPr lang="en-US" dirty="0">
                <a:latin typeface="Corbel Light" panose="020B0303020204020204" pitchFamily="34" charset="0"/>
              </a:rPr>
            </a:br>
            <a:br>
              <a:rPr lang="en-US" i="1" dirty="0">
                <a:latin typeface="Corbel Light" panose="020B0303020204020204" pitchFamily="34" charset="0"/>
              </a:rPr>
            </a:br>
            <a:endParaRPr lang="en-US" i="1" dirty="0">
              <a:latin typeface="Corbel Light" panose="020B0303020204020204" pitchFamily="34" charset="0"/>
            </a:endParaRPr>
          </a:p>
        </p:txBody>
      </p:sp>
      <p:sp>
        <p:nvSpPr>
          <p:cNvPr id="3" name="Content Placeholder 2">
            <a:extLst>
              <a:ext uri="{FF2B5EF4-FFF2-40B4-BE49-F238E27FC236}">
                <a16:creationId xmlns:a16="http://schemas.microsoft.com/office/drawing/2014/main" id="{8ADDE4D7-7E4F-6AD0-8DA5-00CEDE58B815}"/>
              </a:ext>
            </a:extLst>
          </p:cNvPr>
          <p:cNvSpPr>
            <a:spLocks noGrp="1"/>
          </p:cNvSpPr>
          <p:nvPr>
            <p:ph idx="1"/>
          </p:nvPr>
        </p:nvSpPr>
        <p:spPr>
          <a:xfrm>
            <a:off x="1067216" y="1545165"/>
            <a:ext cx="6706433" cy="3767670"/>
          </a:xfrm>
        </p:spPr>
        <p:txBody>
          <a:bodyPr>
            <a:normAutofit/>
          </a:bodyPr>
          <a:lstStyle/>
          <a:p>
            <a:pPr marL="457200" lvl="1" indent="0">
              <a:buNone/>
            </a:pPr>
            <a:r>
              <a:rPr lang="en-US" sz="2000" b="1" dirty="0">
                <a:latin typeface="Abadi ExtraLight" panose="020B0204020104020204" pitchFamily="34" charset="0"/>
              </a:rPr>
              <a:t>(Gov. Code § 54958) </a:t>
            </a:r>
            <a:r>
              <a:rPr lang="en-US" sz="2400" dirty="0">
                <a:latin typeface="Corbel Light" panose="020B0303020204020204" pitchFamily="34" charset="0"/>
              </a:rPr>
              <a:t>Closed session may be held to discuss:</a:t>
            </a:r>
          </a:p>
          <a:p>
            <a:pPr lvl="1">
              <a:buFont typeface="Wingdings" panose="05000000000000000000" pitchFamily="2" charset="2"/>
              <a:buChar char="Ø"/>
            </a:pPr>
            <a:r>
              <a:rPr lang="en-US" sz="2400" dirty="0">
                <a:latin typeface="Corbel Light" panose="020B0303020204020204" pitchFamily="34" charset="0"/>
              </a:rPr>
              <a:t>Student discipline</a:t>
            </a:r>
          </a:p>
          <a:p>
            <a:pPr lvl="2"/>
            <a:r>
              <a:rPr lang="en-US" sz="2200" dirty="0">
                <a:latin typeface="Corbel Light" panose="020B0303020204020204" pitchFamily="34" charset="0"/>
              </a:rPr>
              <a:t>Suspension </a:t>
            </a:r>
          </a:p>
          <a:p>
            <a:pPr lvl="2"/>
            <a:r>
              <a:rPr lang="en-US" sz="2200" dirty="0">
                <a:latin typeface="Corbel Light" panose="020B0303020204020204" pitchFamily="34" charset="0"/>
              </a:rPr>
              <a:t>Expulsion </a:t>
            </a:r>
          </a:p>
          <a:p>
            <a:pPr lvl="2"/>
            <a:r>
              <a:rPr lang="en-US" sz="2200" dirty="0">
                <a:latin typeface="Corbel Light" panose="020B0303020204020204" pitchFamily="34" charset="0"/>
              </a:rPr>
              <a:t>Lesser sanctions</a:t>
            </a:r>
          </a:p>
          <a:p>
            <a:pPr lvl="1">
              <a:buFont typeface="Wingdings" panose="05000000000000000000" pitchFamily="2" charset="2"/>
              <a:buChar char="Ø"/>
            </a:pPr>
            <a:r>
              <a:rPr lang="en-US" sz="2400" dirty="0">
                <a:latin typeface="Corbel Light" panose="020B0303020204020204" pitchFamily="34" charset="0"/>
              </a:rPr>
              <a:t>Confidential student records (FERPA)</a:t>
            </a:r>
          </a:p>
        </p:txBody>
      </p:sp>
    </p:spTree>
    <p:extLst>
      <p:ext uri="{BB962C8B-B14F-4D97-AF65-F5344CB8AC3E}">
        <p14:creationId xmlns:p14="http://schemas.microsoft.com/office/powerpoint/2010/main" val="323984201"/>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473C81E-DB98-3ED9-CAFD-AF95A523AB6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CDF8B64-7906-6ECF-ED74-3E0F7D6CA3F8}"/>
              </a:ext>
            </a:extLst>
          </p:cNvPr>
          <p:cNvSpPr>
            <a:spLocks noGrp="1"/>
          </p:cNvSpPr>
          <p:nvPr>
            <p:ph type="title"/>
          </p:nvPr>
        </p:nvSpPr>
        <p:spPr>
          <a:xfrm>
            <a:off x="1143000" y="533400"/>
            <a:ext cx="6554867" cy="1524000"/>
          </a:xfrm>
        </p:spPr>
        <p:txBody>
          <a:bodyPr>
            <a:noAutofit/>
          </a:bodyPr>
          <a:lstStyle/>
          <a:p>
            <a:pPr algn="ctr"/>
            <a:br>
              <a:rPr lang="en-US" i="1" dirty="0">
                <a:latin typeface="Corbel Light" panose="020B0303020204020204" pitchFamily="34" charset="0"/>
              </a:rPr>
            </a:br>
            <a:r>
              <a:rPr lang="en-US" i="1" dirty="0">
                <a:latin typeface="Corbel Light" panose="020B0303020204020204" pitchFamily="34" charset="0"/>
              </a:rPr>
              <a:t>PROCEDURAL REQUIREMENTS </a:t>
            </a:r>
            <a:r>
              <a:rPr lang="en-US" dirty="0">
                <a:latin typeface="Corbel Light" panose="020B0303020204020204" pitchFamily="34" charset="0"/>
              </a:rPr>
              <a:t>FOR</a:t>
            </a:r>
            <a:r>
              <a:rPr lang="en-US" i="1" dirty="0">
                <a:latin typeface="Corbel Light" panose="020B0303020204020204" pitchFamily="34" charset="0"/>
              </a:rPr>
              <a:t> </a:t>
            </a:r>
            <a:r>
              <a:rPr lang="en-US" dirty="0">
                <a:latin typeface="Corbel Light" panose="020B0303020204020204" pitchFamily="34" charset="0"/>
              </a:rPr>
              <a:t>closed session</a:t>
            </a:r>
            <a:br>
              <a:rPr lang="en-US" dirty="0">
                <a:latin typeface="Corbel Light" panose="020B0303020204020204" pitchFamily="34" charset="0"/>
              </a:rPr>
            </a:br>
            <a:br>
              <a:rPr lang="en-US" i="1" dirty="0">
                <a:latin typeface="Corbel Light" panose="020B0303020204020204" pitchFamily="34" charset="0"/>
              </a:rPr>
            </a:br>
            <a:endParaRPr lang="en-US" i="1" dirty="0">
              <a:latin typeface="Corbel Light" panose="020B0303020204020204" pitchFamily="34" charset="0"/>
            </a:endParaRPr>
          </a:p>
        </p:txBody>
      </p:sp>
      <p:sp>
        <p:nvSpPr>
          <p:cNvPr id="3" name="Content Placeholder 2">
            <a:extLst>
              <a:ext uri="{FF2B5EF4-FFF2-40B4-BE49-F238E27FC236}">
                <a16:creationId xmlns:a16="http://schemas.microsoft.com/office/drawing/2014/main" id="{AF04F8E9-5BAE-15FB-B781-E6446386702A}"/>
              </a:ext>
            </a:extLst>
          </p:cNvPr>
          <p:cNvSpPr>
            <a:spLocks noGrp="1"/>
          </p:cNvSpPr>
          <p:nvPr>
            <p:ph idx="1"/>
          </p:nvPr>
        </p:nvSpPr>
        <p:spPr>
          <a:xfrm>
            <a:off x="1067216" y="1981200"/>
            <a:ext cx="6706433" cy="3767670"/>
          </a:xfrm>
        </p:spPr>
        <p:txBody>
          <a:bodyPr>
            <a:normAutofit fontScale="92500" lnSpcReduction="20000"/>
          </a:bodyPr>
          <a:lstStyle/>
          <a:p>
            <a:pPr lvl="0">
              <a:buFont typeface="Wingdings" panose="05000000000000000000" pitchFamily="2" charset="2"/>
              <a:buChar char="Ø"/>
            </a:pPr>
            <a:r>
              <a:rPr lang="en-US" b="1" dirty="0">
                <a:latin typeface="Corbel Light" panose="020B0303020204020204" pitchFamily="34" charset="0"/>
              </a:rPr>
              <a:t>Agenda Description:</a:t>
            </a:r>
            <a:r>
              <a:rPr lang="en-US" dirty="0">
                <a:latin typeface="Corbel Light" panose="020B0303020204020204" pitchFamily="34" charset="0"/>
              </a:rPr>
              <a:t> The meeting agenda must properly identify and describe each closed session item and include specific statutory safe-harbor references.</a:t>
            </a:r>
          </a:p>
          <a:p>
            <a:pPr lvl="1">
              <a:buFont typeface="Wingdings" panose="05000000000000000000" pitchFamily="2" charset="2"/>
              <a:buChar char="Ø"/>
            </a:pPr>
            <a:r>
              <a:rPr lang="en-US" dirty="0">
                <a:latin typeface="Corbel Light" panose="020B0303020204020204" pitchFamily="34" charset="0"/>
              </a:rPr>
              <a:t>On the published agenda</a:t>
            </a:r>
          </a:p>
          <a:p>
            <a:pPr lvl="0">
              <a:buFont typeface="Wingdings" panose="05000000000000000000" pitchFamily="2" charset="2"/>
              <a:buChar char="Ø"/>
            </a:pPr>
            <a:r>
              <a:rPr lang="en-US" b="1" dirty="0">
                <a:latin typeface="Corbel Light" panose="020B0303020204020204" pitchFamily="34" charset="0"/>
              </a:rPr>
              <a:t>Oral Announcement:</a:t>
            </a:r>
            <a:r>
              <a:rPr lang="en-US" dirty="0">
                <a:latin typeface="Corbel Light" panose="020B0303020204020204" pitchFamily="34" charset="0"/>
              </a:rPr>
              <a:t> Before moving into a closed session, must make an open public announcement identifying the specific subject matter.</a:t>
            </a:r>
          </a:p>
          <a:p>
            <a:pPr lvl="1">
              <a:buFont typeface="Wingdings" panose="05000000000000000000" pitchFamily="2" charset="2"/>
              <a:buChar char="Ø"/>
            </a:pPr>
            <a:r>
              <a:rPr lang="en-US" dirty="0">
                <a:latin typeface="Corbel Light" panose="020B0303020204020204" pitchFamily="34" charset="0"/>
              </a:rPr>
              <a:t>President reads a script</a:t>
            </a:r>
          </a:p>
          <a:p>
            <a:pPr lvl="0">
              <a:buFont typeface="Wingdings" panose="05000000000000000000" pitchFamily="2" charset="2"/>
              <a:buChar char="Ø"/>
            </a:pPr>
            <a:r>
              <a:rPr lang="en-US" b="1" dirty="0">
                <a:latin typeface="Corbel Light" panose="020B0303020204020204" pitchFamily="34" charset="0"/>
              </a:rPr>
              <a:t>Reporting Out:</a:t>
            </a:r>
            <a:r>
              <a:rPr lang="en-US" dirty="0">
                <a:latin typeface="Corbel Light" panose="020B0303020204020204" pitchFamily="34" charset="0"/>
              </a:rPr>
              <a:t> Following the closed session, must return to open session and report on any final substantive actions taken, including individual vote tallies or abstentions.</a:t>
            </a:r>
          </a:p>
          <a:p>
            <a:pPr lvl="1">
              <a:buFont typeface="Wingdings" panose="05000000000000000000" pitchFamily="2" charset="2"/>
              <a:buChar char="Ø"/>
            </a:pPr>
            <a:r>
              <a:rPr lang="en-US" dirty="0">
                <a:latin typeface="Corbel Light" panose="020B0303020204020204" pitchFamily="34" charset="0"/>
              </a:rPr>
              <a:t>President (or secretary) reads a script</a:t>
            </a:r>
          </a:p>
          <a:p>
            <a:pPr marL="457200" lvl="1" indent="0">
              <a:buNone/>
            </a:pPr>
            <a:endParaRPr lang="en-US" sz="2400" dirty="0">
              <a:latin typeface="Corbel Light" panose="020B0303020204020204" pitchFamily="34" charset="0"/>
            </a:endParaRPr>
          </a:p>
        </p:txBody>
      </p:sp>
    </p:spTree>
    <p:extLst>
      <p:ext uri="{BB962C8B-B14F-4D97-AF65-F5344CB8AC3E}">
        <p14:creationId xmlns:p14="http://schemas.microsoft.com/office/powerpoint/2010/main" val="4260529632"/>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429000" y="1960035"/>
            <a:ext cx="1752600" cy="914400"/>
          </a:xfrm>
        </p:spPr>
        <p:txBody>
          <a:bodyPr>
            <a:normAutofit/>
          </a:bodyPr>
          <a:lstStyle/>
          <a:p>
            <a:r>
              <a:rPr lang="en-US" sz="4000" dirty="0"/>
              <a:t>Q &amp; A</a:t>
            </a:r>
          </a:p>
        </p:txBody>
      </p:sp>
      <p:sp>
        <p:nvSpPr>
          <p:cNvPr id="3" name="Content Placeholder 2"/>
          <p:cNvSpPr>
            <a:spLocks noGrp="1"/>
          </p:cNvSpPr>
          <p:nvPr>
            <p:ph idx="1"/>
          </p:nvPr>
        </p:nvSpPr>
        <p:spPr/>
        <p:txBody>
          <a:bodyPr/>
          <a:lstStyle/>
          <a:p>
            <a:endParaRPr lang="en-US" dirty="0"/>
          </a:p>
          <a:p>
            <a:endParaRPr lang="en-US" dirty="0"/>
          </a:p>
          <a:p>
            <a:endParaRPr lang="en-US" dirty="0"/>
          </a:p>
        </p:txBody>
      </p:sp>
    </p:spTree>
    <p:extLst>
      <p:ext uri="{BB962C8B-B14F-4D97-AF65-F5344CB8AC3E}">
        <p14:creationId xmlns:p14="http://schemas.microsoft.com/office/powerpoint/2010/main" val="1918823121"/>
      </p:ext>
    </p:extLst>
  </p:cSld>
  <p:clrMapOvr>
    <a:masterClrMapping/>
  </p:clrMapOvr>
  <p:transition spd="slow">
    <p:wipe/>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429000" y="1960035"/>
            <a:ext cx="2133600" cy="914400"/>
          </a:xfrm>
        </p:spPr>
        <p:txBody>
          <a:bodyPr>
            <a:normAutofit fontScale="90000"/>
          </a:bodyPr>
          <a:lstStyle/>
          <a:p>
            <a:r>
              <a:rPr lang="en-US" sz="4000" dirty="0"/>
              <a:t>The end</a:t>
            </a:r>
          </a:p>
        </p:txBody>
      </p:sp>
      <p:sp>
        <p:nvSpPr>
          <p:cNvPr id="3" name="Content Placeholder 2"/>
          <p:cNvSpPr>
            <a:spLocks noGrp="1"/>
          </p:cNvSpPr>
          <p:nvPr>
            <p:ph idx="1"/>
          </p:nvPr>
        </p:nvSpPr>
        <p:spPr/>
        <p:txBody>
          <a:bodyPr/>
          <a:lstStyle/>
          <a:p>
            <a:endParaRPr lang="en-US" dirty="0"/>
          </a:p>
          <a:p>
            <a:endParaRPr lang="en-US" dirty="0"/>
          </a:p>
          <a:p>
            <a:endParaRPr lang="en-US" dirty="0"/>
          </a:p>
        </p:txBody>
      </p:sp>
    </p:spTree>
    <p:extLst>
      <p:ext uri="{BB962C8B-B14F-4D97-AF65-F5344CB8AC3E}">
        <p14:creationId xmlns:p14="http://schemas.microsoft.com/office/powerpoint/2010/main" val="222757648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drape"/>
      </p:transition>
    </mc:Choice>
    <mc:Fallback xmlns="">
      <p:transition spd="slow">
        <p:fade/>
      </p:transition>
    </mc:Fallback>
  </mc:AlternateContent>
</p:sld>
</file>

<file path=ppt/theme/theme1.xml><?xml version="1.0" encoding="utf-8"?>
<a:theme xmlns:a="http://schemas.openxmlformats.org/drawingml/2006/main" name="Slice">
  <a:themeElements>
    <a:clrScheme name="Slice">
      <a:dk1>
        <a:sysClr val="windowText" lastClr="000000"/>
      </a:dk1>
      <a:lt1>
        <a:sysClr val="window" lastClr="FFFFFF"/>
      </a:lt1>
      <a:dk2>
        <a:srgbClr val="146194"/>
      </a:dk2>
      <a:lt2>
        <a:srgbClr val="76DBF4"/>
      </a:lt2>
      <a:accent1>
        <a:srgbClr val="052F61"/>
      </a:accent1>
      <a:accent2>
        <a:srgbClr val="A50E82"/>
      </a:accent2>
      <a:accent3>
        <a:srgbClr val="14967C"/>
      </a:accent3>
      <a:accent4>
        <a:srgbClr val="6A9E1F"/>
      </a:accent4>
      <a:accent5>
        <a:srgbClr val="E87D37"/>
      </a:accent5>
      <a:accent6>
        <a:srgbClr val="C62324"/>
      </a:accent6>
      <a:hlink>
        <a:srgbClr val="0D2E46"/>
      </a:hlink>
      <a:folHlink>
        <a:srgbClr val="356A95"/>
      </a:folHlink>
    </a:clrScheme>
    <a:fontScheme name="Slice">
      <a:maj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Slice">
      <a:fillStyleLst>
        <a:solidFill>
          <a:schemeClr val="phClr"/>
        </a:solidFill>
        <a:gradFill rotWithShape="1">
          <a:gsLst>
            <a:gs pos="0">
              <a:schemeClr val="phClr">
                <a:tint val="62000"/>
                <a:hueMod val="94000"/>
                <a:satMod val="140000"/>
                <a:lumMod val="110000"/>
              </a:schemeClr>
            </a:gs>
            <a:gs pos="100000">
              <a:schemeClr val="phClr">
                <a:tint val="84000"/>
                <a:satMod val="160000"/>
              </a:schemeClr>
            </a:gs>
          </a:gsLst>
          <a:lin ang="5400000" scaled="0"/>
        </a:gradFill>
        <a:gradFill rotWithShape="1">
          <a:gsLst>
            <a:gs pos="0">
              <a:schemeClr val="phClr">
                <a:tint val="98000"/>
                <a:hueMod val="94000"/>
                <a:satMod val="130000"/>
                <a:lumMod val="138000"/>
              </a:schemeClr>
            </a:gs>
            <a:gs pos="100000">
              <a:schemeClr val="phClr">
                <a:shade val="94000"/>
                <a:lumMod val="88000"/>
              </a:schemeClr>
            </a:gs>
          </a:gsLst>
          <a:lin ang="5400000" scaled="0"/>
        </a:gradFill>
      </a:fillStyleLst>
      <a:lnStyleLst>
        <a:ln w="9525" cap="rnd" cmpd="sng" algn="ctr">
          <a:solidFill>
            <a:schemeClr val="phClr">
              <a:tint val="76000"/>
              <a:alpha val="60000"/>
              <a:hueMod val="94000"/>
            </a:schemeClr>
          </a:solidFill>
          <a:prstDash val="solid"/>
        </a:ln>
        <a:ln w="12700" cap="rnd" cmpd="sng" algn="ctr">
          <a:solidFill>
            <a:schemeClr val="phClr">
              <a:hueMod val="94000"/>
            </a:schemeClr>
          </a:solidFill>
          <a:prstDash val="solid"/>
        </a:ln>
        <a:ln w="28575" cap="rnd" cmpd="sng" algn="ctr">
          <a:solidFill>
            <a:schemeClr val="phClr"/>
          </a:solidFill>
          <a:prstDash val="solid"/>
        </a:ln>
      </a:lnStyleLst>
      <a:effectStyleLst>
        <a:effectStyle>
          <a:effectLst/>
        </a:effectStyle>
        <a:effectStyle>
          <a:effectLst>
            <a:innerShdw blurRad="25400" dist="12700" dir="13500000">
              <a:srgbClr val="000000">
                <a:alpha val="45000"/>
              </a:srgbClr>
            </a:innerShdw>
          </a:effectLst>
        </a:effectStyle>
        <a:effectStyle>
          <a:effectLst>
            <a:outerShdw blurRad="50800" dist="38100" dir="5400000" rotWithShape="0">
              <a:srgbClr val="000000">
                <a:alpha val="46000"/>
              </a:srgbClr>
            </a:outerShdw>
          </a:effectLst>
          <a:scene3d>
            <a:camera prst="orthographicFront">
              <a:rot lat="0" lon="0" rev="0"/>
            </a:camera>
            <a:lightRig rig="threePt" dir="t"/>
          </a:scene3d>
          <a:sp3d prstMaterial="plastic">
            <a:bevelT w="25400" h="25400"/>
          </a:sp3d>
        </a:effectStyle>
      </a:effectStyleLst>
      <a:bgFillStyleLst>
        <a:solidFill>
          <a:schemeClr val="phClr"/>
        </a:solidFill>
        <a:gradFill rotWithShape="1">
          <a:gsLst>
            <a:gs pos="10000">
              <a:schemeClr val="phClr">
                <a:tint val="97000"/>
                <a:hueMod val="92000"/>
                <a:satMod val="169000"/>
                <a:lumMod val="164000"/>
              </a:schemeClr>
            </a:gs>
            <a:gs pos="100000">
              <a:schemeClr val="phClr">
                <a:shade val="96000"/>
                <a:satMod val="120000"/>
                <a:lumMod val="90000"/>
              </a:schemeClr>
            </a:gs>
          </a:gsLst>
          <a:lin ang="6120000" scaled="1"/>
        </a:gradFill>
        <a:gradFill rotWithShape="1">
          <a:gsLst>
            <a:gs pos="0">
              <a:schemeClr val="phClr">
                <a:tint val="97000"/>
                <a:hueMod val="92000"/>
                <a:satMod val="169000"/>
                <a:lumMod val="164000"/>
              </a:schemeClr>
            </a:gs>
            <a:gs pos="100000">
              <a:schemeClr val="phClr">
                <a:shade val="96000"/>
                <a:satMod val="120000"/>
                <a:lumMod val="90000"/>
              </a:schemeClr>
            </a:gs>
          </a:gsLst>
          <a:path path="circle">
            <a:fillToRect b="100000"/>
          </a:path>
        </a:gradFill>
      </a:bgFillStyleLst>
    </a:fmtScheme>
  </a:themeElements>
  <a:objectDefaults/>
  <a:extraClrSchemeLst/>
  <a:extLst>
    <a:ext uri="{05A4C25C-085E-4340-85A3-A5531E510DB2}">
      <thm15:themeFamily xmlns:thm15="http://schemas.microsoft.com/office/thememl/2012/main" name="Slice" id="{0507925B-6AC9-4358-8E18-C330545D08F8}" vid="{13FEC7C6-62A9-40C4-99D2-581AACACAA2F}"/>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Slice</Template>
  <TotalTime>1730</TotalTime>
  <Words>855</Words>
  <Application>Microsoft Office PowerPoint</Application>
  <PresentationFormat>On-screen Show (4:3)</PresentationFormat>
  <Paragraphs>109</Paragraphs>
  <Slides>16</Slides>
  <Notes>4</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16</vt:i4>
      </vt:variant>
    </vt:vector>
  </HeadingPairs>
  <TitlesOfParts>
    <vt:vector size="24" baseType="lpstr">
      <vt:lpstr>Abadi ExtraLight</vt:lpstr>
      <vt:lpstr>Baskerville Old Face</vt:lpstr>
      <vt:lpstr>Calibri</vt:lpstr>
      <vt:lpstr>Century Gothic</vt:lpstr>
      <vt:lpstr>Corbel Light</vt:lpstr>
      <vt:lpstr>Wingdings</vt:lpstr>
      <vt:lpstr>Wingdings 3</vt:lpstr>
      <vt:lpstr>Slice</vt:lpstr>
      <vt:lpstr>The Brown Act a PRESENTATION FOR THE MESA COLLEGE ACADEMIC SENATE</vt:lpstr>
      <vt:lpstr>What is the Brown Act?</vt:lpstr>
      <vt:lpstr>Why do we HAVE the brown act?</vt:lpstr>
      <vt:lpstr>TO whoM does the brown act apply?</vt:lpstr>
      <vt:lpstr>When and where does the brown act apply?</vt:lpstr>
      <vt:lpstr>When and where does the brown act NOT apply?</vt:lpstr>
      <vt:lpstr>Permissible Types of brown act Meetings </vt:lpstr>
      <vt:lpstr>AGENDAS / NOTICE</vt:lpstr>
      <vt:lpstr>What are the Rights of the Public?</vt:lpstr>
      <vt:lpstr>When CAN THE PUBLIC BE EXCLUDED?  </vt:lpstr>
      <vt:lpstr>When CAN THE PUBLIC BE EXCLUDED?  </vt:lpstr>
      <vt:lpstr> What Personnel Matters are allowed in closed session?  </vt:lpstr>
      <vt:lpstr> What STUDENT-RELATED Matters are allowed in closed session?  </vt:lpstr>
      <vt:lpstr> PROCEDURAL REQUIREMENTS FOR closed session  </vt:lpstr>
      <vt:lpstr>Q &amp; A</vt:lpstr>
      <vt:lpstr>The end</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Brown Act</dc:title>
  <dc:creator>test</dc:creator>
  <cp:lastModifiedBy>Sarah Hood</cp:lastModifiedBy>
  <cp:revision>78</cp:revision>
  <cp:lastPrinted>2012-08-21T19:18:59Z</cp:lastPrinted>
  <dcterms:created xsi:type="dcterms:W3CDTF">2012-08-15T18:01:42Z</dcterms:created>
  <dcterms:modified xsi:type="dcterms:W3CDTF">2026-09-28T20:36:57Z</dcterms:modified>
</cp:coreProperties>
</file>