
<file path=[Content_Types].xml><?xml version="1.0" encoding="utf-8"?>
<Types xmlns="http://schemas.openxmlformats.org/package/2006/content-types">
  <Default Extension="png" ContentType="image/png"/>
  <Default Extension="tmp" ContentType="image/png"/>
  <Default Extension="wmf" ContentType="image/x-w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handoutMasterIdLst>
    <p:handoutMasterId r:id="rId21"/>
  </p:handoutMasterIdLst>
  <p:sldIdLst>
    <p:sldId id="256" r:id="rId2"/>
    <p:sldId id="257" r:id="rId3"/>
    <p:sldId id="258" r:id="rId4"/>
    <p:sldId id="259" r:id="rId5"/>
    <p:sldId id="260" r:id="rId6"/>
    <p:sldId id="261" r:id="rId7"/>
    <p:sldId id="273" r:id="rId8"/>
    <p:sldId id="274" r:id="rId9"/>
    <p:sldId id="265" r:id="rId10"/>
    <p:sldId id="266" r:id="rId11"/>
    <p:sldId id="267" r:id="rId12"/>
    <p:sldId id="268" r:id="rId13"/>
    <p:sldId id="275" r:id="rId14"/>
    <p:sldId id="276" r:id="rId15"/>
    <p:sldId id="269" r:id="rId16"/>
    <p:sldId id="270" r:id="rId17"/>
    <p:sldId id="271" r:id="rId18"/>
    <p:sldId id="272" r:id="rId19"/>
  </p:sldIdLst>
  <p:sldSz cx="9144000" cy="6858000" type="screen4x3"/>
  <p:notesSz cx="7010400" cy="9296400"/>
  <p:embeddedFontLst>
    <p:embeddedFont>
      <p:font typeface="Lobster" panose="020B0604020202020204" charset="0"/>
      <p:regular r:id="rId22"/>
    </p:embeddedFont>
    <p:embeddedFont>
      <p:font typeface="Calibri" panose="020F0502020204030204" pitchFamily="34" charset="0"/>
      <p:regular r:id="rId23"/>
      <p:bold r:id="rId24"/>
      <p:italic r:id="rId25"/>
      <p:boldItalic r:id="rId26"/>
    </p:embeddedFont>
    <p:embeddedFont>
      <p:font typeface="Georgia" panose="02040502050405020303" pitchFamily="18" charset="0"/>
      <p:regular r:id="rId27"/>
      <p:bold r:id="rId28"/>
      <p:italic r:id="rId29"/>
      <p:boldItalic r:id="rId30"/>
    </p:embeddedFont>
    <p:embeddedFont>
      <p:font typeface="Trebuchet MS" panose="020B060302020202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671" autoAdjust="0"/>
  </p:normalViewPr>
  <p:slideViewPr>
    <p:cSldViewPr snapToGrid="0">
      <p:cViewPr varScale="1">
        <p:scale>
          <a:sx n="93" d="100"/>
          <a:sy n="93" d="100"/>
        </p:scale>
        <p:origin x="-151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handoutMaster" Target="handoutMasters/handoutMaster1.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D2146B2-EDDA-4324-95C1-F7276E944CAC}" type="datetimeFigureOut">
              <a:rPr lang="en-US" smtClean="0"/>
              <a:t>9/25/2019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91640A1-A935-4AE0-A26C-9D88FF3913C9}" type="slidenum">
              <a:rPr lang="en-US" smtClean="0"/>
              <a:t>‹#›</a:t>
            </a:fld>
            <a:endParaRPr lang="en-US"/>
          </a:p>
        </p:txBody>
      </p:sp>
    </p:spTree>
    <p:extLst>
      <p:ext uri="{BB962C8B-B14F-4D97-AF65-F5344CB8AC3E}">
        <p14:creationId xmlns:p14="http://schemas.microsoft.com/office/powerpoint/2010/main" val="23038761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62" tIns="46568" rIns="93162" bIns="46568"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3162" tIns="46568" rIns="93162" bIns="46568"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62" tIns="46568" rIns="93162" bIns="46568"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8856946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1: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0" indent="0"/>
            <a:r>
              <a:rPr lang="en-US" dirty="0"/>
              <a:t>Welcome to training</a:t>
            </a:r>
            <a:endParaRPr dirty="0"/>
          </a:p>
        </p:txBody>
      </p:sp>
      <p:sp>
        <p:nvSpPr>
          <p:cNvPr id="111" name="Google Shape;111;p1: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sz="1200">
                <a:solidFill>
                  <a:schemeClr val="dk1"/>
                </a:solidFill>
                <a:latin typeface="Calibri"/>
                <a:ea typeface="Calibri"/>
                <a:cs typeface="Calibri"/>
                <a:sym typeface="Calibri"/>
              </a:rPr>
              <a:pPr algn="r"/>
              <a:t>1</a:t>
            </a:fld>
            <a:endParaRPr sz="12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435610f8d5_0_3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435610f8d5_0_37: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pPr marL="0" indent="0"/>
            <a:r>
              <a:rPr lang="en-US" dirty="0" smtClean="0"/>
              <a:t>Introductory page: overview and basic info</a:t>
            </a:r>
          </a:p>
          <a:p>
            <a:pPr marL="0" indent="0"/>
            <a:r>
              <a:rPr lang="en-US" dirty="0" smtClean="0"/>
              <a:t>Tabs: for navigations</a:t>
            </a:r>
          </a:p>
          <a:p>
            <a:pPr marL="0" indent="0"/>
            <a:r>
              <a:rPr lang="en-US" dirty="0" smtClean="0"/>
              <a:t>Filters:</a:t>
            </a:r>
            <a:r>
              <a:rPr lang="en-US" baseline="0" dirty="0" smtClean="0"/>
              <a:t> how the carry through, how to clear them, etc.</a:t>
            </a:r>
          </a:p>
          <a:p>
            <a:pPr marL="0" indent="0"/>
            <a:r>
              <a:rPr lang="en-US" baseline="0" dirty="0" smtClean="0"/>
              <a:t>Reference lines: what they mean.</a:t>
            </a:r>
          </a:p>
          <a:p>
            <a:pPr marL="0" indent="0"/>
            <a:r>
              <a:rPr lang="en-US" baseline="0" dirty="0" smtClean="0"/>
              <a:t>Info button: hoovering over for additional information and tips</a:t>
            </a:r>
          </a:p>
          <a:p>
            <a:pPr marL="0" indent="0"/>
            <a:r>
              <a:rPr lang="en-US" baseline="0" dirty="0" smtClean="0"/>
              <a:t>Equity Gap Analysis: what it mean and how to look at it</a:t>
            </a:r>
          </a:p>
          <a:p>
            <a:pPr marL="0" indent="0"/>
            <a:r>
              <a:rPr lang="en-US" baseline="0" dirty="0" smtClean="0"/>
              <a:t>Updated On: data</a:t>
            </a:r>
          </a:p>
          <a:p>
            <a:pPr marL="0" indent="0"/>
            <a:r>
              <a:rPr lang="en-US" baseline="0" dirty="0" smtClean="0"/>
              <a:t>Notes: the details</a:t>
            </a:r>
          </a:p>
        </p:txBody>
      </p:sp>
      <p:sp>
        <p:nvSpPr>
          <p:cNvPr id="175" name="Google Shape;175;g435610f8d5_0_37:notes"/>
          <p:cNvSpPr txBox="1">
            <a:spLocks noGrp="1"/>
          </p:cNvSpPr>
          <p:nvPr>
            <p:ph type="sldNum" idx="12"/>
          </p:nvPr>
        </p:nvSpPr>
        <p:spPr>
          <a:xfrm>
            <a:off x="3970938" y="8829967"/>
            <a:ext cx="3037840" cy="464820"/>
          </a:xfrm>
          <a:prstGeom prst="rect">
            <a:avLst/>
          </a:prstGeom>
        </p:spPr>
        <p:txBody>
          <a:bodyPr spcFirstLastPara="1" wrap="square" lIns="93162" tIns="46568" rIns="93162" bIns="46568" anchor="b" anchorCtr="0">
            <a:noAutofit/>
          </a:bodyPr>
          <a:lstStyle/>
          <a:p>
            <a:pPr algn="r"/>
            <a:fld id="{00000000-1234-1234-1234-123412341234}" type="slidenum">
              <a:rPr lang="en-US"/>
              <a:pPr algn="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3: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pPr marL="0" indent="0"/>
            <a:r>
              <a:rPr lang="en-US" dirty="0" smtClean="0"/>
              <a:t>#2: External Resources.</a:t>
            </a:r>
          </a:p>
          <a:p>
            <a:pPr marL="0" indent="0"/>
            <a:endParaRPr lang="en-US" dirty="0" smtClean="0"/>
          </a:p>
          <a:p>
            <a:pPr marL="0" indent="0"/>
            <a:r>
              <a:rPr lang="en-US" dirty="0" smtClean="0"/>
              <a:t>This </a:t>
            </a:r>
            <a:r>
              <a:rPr lang="en-US" dirty="0" err="1" smtClean="0"/>
              <a:t>powerpoint</a:t>
            </a:r>
            <a:r>
              <a:rPr lang="en-US" baseline="0" dirty="0" smtClean="0"/>
              <a:t> presentation will be posted to our website. So you can access these resources by following these links.</a:t>
            </a:r>
            <a:endParaRPr dirty="0"/>
          </a:p>
        </p:txBody>
      </p:sp>
      <p:sp>
        <p:nvSpPr>
          <p:cNvPr id="181" name="Google Shape;181;p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4: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pPr marL="0" indent="0"/>
            <a:r>
              <a:rPr lang="en-US" dirty="0" smtClean="0"/>
              <a:t>As</a:t>
            </a:r>
            <a:r>
              <a:rPr lang="en-US" baseline="0" dirty="0" smtClean="0"/>
              <a:t> you look at your data, it’s important to keep in mind the following considerations:</a:t>
            </a:r>
          </a:p>
          <a:p>
            <a:pPr marL="232943" indent="-232943">
              <a:buAutoNum type="arabicPeriod"/>
            </a:pPr>
            <a:r>
              <a:rPr lang="en-US" baseline="0" dirty="0" smtClean="0"/>
              <a:t>Understanding the nuances: for example, your program or a particular course might be serving all students vs. students majoring in that discipline. </a:t>
            </a:r>
          </a:p>
          <a:p>
            <a:pPr marL="465887" lvl="1" indent="0"/>
            <a:r>
              <a:rPr lang="en-US" baseline="0" dirty="0" smtClean="0"/>
              <a:t>-We are providing the data, but you are the ones that are extracting meaning from it.</a:t>
            </a:r>
          </a:p>
          <a:p>
            <a:pPr marL="232943" indent="-232943">
              <a:buAutoNum type="arabicPeriod"/>
            </a:pPr>
            <a:r>
              <a:rPr lang="en-US" baseline="0" dirty="0" smtClean="0"/>
              <a:t>As you look at your data, develop guiding questions or hypothesis. For example, HSI Programs might theorize that additional student supports should improve course success rates for Latinx students.</a:t>
            </a:r>
          </a:p>
          <a:p>
            <a:pPr marL="232943" indent="-232943">
              <a:buAutoNum type="arabicPeriod"/>
            </a:pPr>
            <a:r>
              <a:rPr lang="en-US" baseline="0" dirty="0" smtClean="0"/>
              <a:t>How do you look for patterns? </a:t>
            </a:r>
          </a:p>
          <a:p>
            <a:pPr marL="232943" indent="-232943">
              <a:buAutoNum type="arabicPeriod"/>
            </a:pPr>
            <a:r>
              <a:rPr lang="en-US" baseline="0" dirty="0" smtClean="0"/>
              <a:t>Look for outliers</a:t>
            </a:r>
          </a:p>
          <a:p>
            <a:pPr marL="232943" indent="-232943">
              <a:buAutoNum type="arabicPeriod"/>
            </a:pPr>
            <a:r>
              <a:rPr lang="en-US" baseline="0" dirty="0" smtClean="0"/>
              <a:t>Infer meaning, draw conclusions, ask more question. </a:t>
            </a:r>
          </a:p>
          <a:p>
            <a:pPr marL="232943" indent="-232943">
              <a:buAutoNum type="arabicPeriod"/>
            </a:pPr>
            <a:endParaRPr lang="en-US" baseline="0" dirty="0" smtClean="0"/>
          </a:p>
        </p:txBody>
      </p:sp>
      <p:sp>
        <p:nvSpPr>
          <p:cNvPr id="187" name="Google Shape;187;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sym typeface="Wingdings" panose="05000000000000000000" pitchFamily="2" charset="2"/>
            </a:endParaRPr>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13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86529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AutoNum type="arabicPeriod"/>
            </a:pPr>
            <a:r>
              <a:rPr lang="en-US" dirty="0" smtClean="0"/>
              <a:t>Pair</a:t>
            </a:r>
            <a:r>
              <a:rPr lang="en-US" baseline="0" dirty="0" smtClean="0"/>
              <a:t>-Up.</a:t>
            </a:r>
          </a:p>
          <a:p>
            <a:pPr>
              <a:buAutoNum type="arabicPeriod"/>
            </a:pPr>
            <a:r>
              <a:rPr lang="en-US" baseline="0" dirty="0" smtClean="0"/>
              <a:t>Choose your own program or agree with your partner which program you are going to look at.</a:t>
            </a:r>
          </a:p>
          <a:p>
            <a:pPr>
              <a:buAutoNum type="arabicPeriod"/>
            </a:pPr>
            <a:r>
              <a:rPr lang="en-US" baseline="0" dirty="0" smtClean="0"/>
              <a:t>Spend 4 minutes answering A1 on your own.</a:t>
            </a:r>
          </a:p>
          <a:p>
            <a:pPr>
              <a:buAutoNum type="arabicPeriod"/>
            </a:pPr>
            <a:r>
              <a:rPr lang="en-US" baseline="0" dirty="0" smtClean="0"/>
              <a:t>Share with your partner what you found.</a:t>
            </a:r>
          </a:p>
          <a:p>
            <a:pPr>
              <a:buAutoNum type="arabicPeriod"/>
            </a:pPr>
            <a:r>
              <a:rPr lang="en-US" baseline="0" dirty="0" smtClean="0"/>
              <a:t>Share with the group.</a:t>
            </a:r>
          </a:p>
          <a:p>
            <a:pPr>
              <a:buAutoNum type="arabicPeriod"/>
            </a:pPr>
            <a:r>
              <a:rPr lang="en-US" baseline="0" dirty="0" smtClean="0"/>
              <a:t>Final questions?</a:t>
            </a:r>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14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04216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5: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r>
              <a:rPr lang="en-US" dirty="0" smtClean="0"/>
              <a:t>Go over how the questions are structured:</a:t>
            </a:r>
            <a:r>
              <a:rPr lang="en-US" baseline="0" dirty="0" smtClean="0"/>
              <a:t> Making observations </a:t>
            </a:r>
            <a:r>
              <a:rPr lang="en-US" baseline="0" dirty="0" smtClean="0">
                <a:sym typeface="Wingdings" panose="05000000000000000000" pitchFamily="2" charset="2"/>
              </a:rPr>
              <a:t> finding patterns  drawing meaning  developing actions plans  how your program fits into the big picture </a:t>
            </a:r>
          </a:p>
          <a:p>
            <a:r>
              <a:rPr lang="en-US" baseline="0" dirty="0" smtClean="0">
                <a:sym typeface="Wingdings" panose="05000000000000000000" pitchFamily="2" charset="2"/>
              </a:rPr>
              <a:t>What resources do you need</a:t>
            </a:r>
          </a:p>
          <a:p>
            <a:endParaRPr lang="en-US" baseline="0" dirty="0" smtClean="0">
              <a:sym typeface="Wingdings" panose="05000000000000000000" pitchFamily="2" charset="2"/>
            </a:endParaRPr>
          </a:p>
          <a:p>
            <a:r>
              <a:rPr lang="en-US" baseline="0" dirty="0" smtClean="0">
                <a:sym typeface="Wingdings" panose="05000000000000000000" pitchFamily="2" charset="2"/>
              </a:rPr>
              <a:t>A4: Helps you begin thinking about an action plan. When answering this question, you can think from the perspective of the department.</a:t>
            </a:r>
          </a:p>
        </p:txBody>
      </p:sp>
      <p:sp>
        <p:nvSpPr>
          <p:cNvPr id="193" name="Google Shape;193;p1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6: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pPr marL="0" indent="0"/>
            <a:endParaRPr/>
          </a:p>
        </p:txBody>
      </p:sp>
      <p:sp>
        <p:nvSpPr>
          <p:cNvPr id="199" name="Google Shape;199;p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7: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pPr marL="0" indent="0"/>
            <a:endParaRPr/>
          </a:p>
        </p:txBody>
      </p:sp>
      <p:sp>
        <p:nvSpPr>
          <p:cNvPr id="205" name="Google Shape;205;p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8: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pPr marL="0" indent="0"/>
            <a:endParaRPr/>
          </a:p>
        </p:txBody>
      </p:sp>
      <p:sp>
        <p:nvSpPr>
          <p:cNvPr id="211" name="Google Shape;211;p1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2: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pPr marL="0" indent="0" defTabSz="931774">
              <a:defRPr/>
            </a:pPr>
            <a:r>
              <a:rPr lang="en-US" u="sng" dirty="0"/>
              <a:t>Disarming Time</a:t>
            </a:r>
          </a:p>
          <a:p>
            <a:pPr marL="0" indent="0"/>
            <a:r>
              <a:rPr lang="en-US" dirty="0" smtClean="0"/>
              <a:t>1.</a:t>
            </a:r>
            <a:r>
              <a:rPr lang="en-US" baseline="0" dirty="0" smtClean="0"/>
              <a:t> </a:t>
            </a:r>
            <a:r>
              <a:rPr lang="en-US" dirty="0" smtClean="0"/>
              <a:t>I would like to start by sharing the vision</a:t>
            </a:r>
            <a:r>
              <a:rPr lang="en-US" baseline="0" dirty="0" smtClean="0"/>
              <a:t> of my office: </a:t>
            </a:r>
          </a:p>
          <a:p>
            <a:pPr marL="0" indent="0"/>
            <a:r>
              <a:rPr lang="en-US" baseline="0" dirty="0" smtClean="0"/>
              <a:t>2. The </a:t>
            </a:r>
            <a:r>
              <a:rPr lang="en-US" dirty="0"/>
              <a:t>Program Analysis for Equity and Excellence section of Program Review that we will be going over today was designed with this vision in mind.</a:t>
            </a:r>
          </a:p>
          <a:p>
            <a:pPr marL="0" indent="0"/>
            <a:r>
              <a:rPr lang="en-US" dirty="0"/>
              <a:t>3. My role (and the role of my office) is not to speak the truth, but to simply support research and inquiry that leads to action. We don’t want data for the sake of data. Information should be examined in the context of following an ongoing improvement cycle.</a:t>
            </a:r>
          </a:p>
          <a:p>
            <a:pPr marL="0" indent="0"/>
            <a:endParaRPr lang="en-US" dirty="0"/>
          </a:p>
          <a:p>
            <a:pPr marL="0" indent="0"/>
            <a:endParaRPr lang="en-US" dirty="0"/>
          </a:p>
        </p:txBody>
      </p:sp>
      <p:sp>
        <p:nvSpPr>
          <p:cNvPr id="117" name="Google Shape;117;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3: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pPr marL="0" indent="0"/>
            <a:endParaRPr/>
          </a:p>
        </p:txBody>
      </p:sp>
      <p:sp>
        <p:nvSpPr>
          <p:cNvPr id="123" name="Google Shape;123;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pPr marL="232943" indent="-232943">
              <a:buAutoNum type="arabicPeriod"/>
            </a:pPr>
            <a:r>
              <a:rPr lang="en-US" dirty="0" smtClean="0"/>
              <a:t>Review Analysis</a:t>
            </a:r>
            <a:r>
              <a:rPr lang="en-US" baseline="0" dirty="0" smtClean="0"/>
              <a:t> for Equity and Excellence Section: </a:t>
            </a:r>
          </a:p>
          <a:p>
            <a:pPr marL="232943" indent="-232943">
              <a:buAutoNum type="arabicPeriod"/>
            </a:pPr>
            <a:r>
              <a:rPr lang="en-US" baseline="0" dirty="0" smtClean="0"/>
              <a:t>Review Data Dashboards: Where to find them, how to use them, etc.</a:t>
            </a:r>
          </a:p>
          <a:p>
            <a:pPr marL="232943" indent="-232943">
              <a:buAutoNum type="arabicPeriod"/>
            </a:pPr>
            <a:r>
              <a:rPr lang="en-US" baseline="0" dirty="0" smtClean="0"/>
              <a:t>Additional resources: What are those and where to find them.</a:t>
            </a:r>
          </a:p>
          <a:p>
            <a:pPr marL="232943" indent="-232943">
              <a:buAutoNum type="arabicPeriod"/>
            </a:pPr>
            <a:r>
              <a:rPr lang="en-US" baseline="0" dirty="0" smtClean="0"/>
              <a:t>Strategies to identify patterns and trends in data.</a:t>
            </a:r>
          </a:p>
          <a:p>
            <a:pPr marL="232943" indent="-232943">
              <a:buAutoNum type="arabicPeriod"/>
            </a:pPr>
            <a:r>
              <a:rPr lang="en-US" baseline="0" dirty="0" smtClean="0"/>
              <a:t>Any additional things (perhaps something they hoped to get from today’s session).</a:t>
            </a:r>
            <a:endParaRPr dirty="0"/>
          </a:p>
        </p:txBody>
      </p:sp>
      <p:sp>
        <p:nvSpPr>
          <p:cNvPr id="128" name="Google Shape;128;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pPr marL="232943" indent="-232943">
              <a:buAutoNum type="arabicPeriod"/>
            </a:pPr>
            <a:r>
              <a:rPr lang="en-US" dirty="0" smtClean="0"/>
              <a:t>Let’s start</a:t>
            </a:r>
            <a:r>
              <a:rPr lang="en-US" baseline="0" dirty="0" smtClean="0"/>
              <a:t> by taking a look at </a:t>
            </a:r>
            <a:r>
              <a:rPr lang="en-US" baseline="0" dirty="0" err="1" smtClean="0"/>
              <a:t>Taskstream</a:t>
            </a:r>
            <a:r>
              <a:rPr lang="en-US" baseline="0" dirty="0" smtClean="0"/>
              <a:t>: This screenshot is what you see when you click on “Instructional Program Review 2019/20 UPDATE” link from you </a:t>
            </a:r>
            <a:r>
              <a:rPr lang="en-US" baseline="0" dirty="0" err="1" smtClean="0"/>
              <a:t>Taskstream</a:t>
            </a:r>
            <a:r>
              <a:rPr lang="en-US" baseline="0" dirty="0" smtClean="0"/>
              <a:t> home page and select “General Information.”</a:t>
            </a:r>
          </a:p>
          <a:p>
            <a:pPr marL="465887" lvl="1" indent="0"/>
            <a:r>
              <a:rPr lang="en-US" baseline="0" dirty="0" smtClean="0"/>
              <a:t>-Student Services and Administrative Services will look somewhat similar.</a:t>
            </a:r>
          </a:p>
          <a:p>
            <a:pPr marL="232943" indent="-232943">
              <a:buAutoNum type="arabicPeriod"/>
            </a:pPr>
            <a:r>
              <a:rPr lang="en-US" baseline="0" dirty="0" smtClean="0"/>
              <a:t>From here you can navigate to the “Program Analysis for Equity and Excellence” section, to the “Action Plans for Goals” section, as well as the BARC, CHP, and FHP forms (Please note that these forms are not available as of now).</a:t>
            </a:r>
          </a:p>
          <a:p>
            <a:pPr marL="232943" indent="-232943">
              <a:buAutoNum type="arabicPeriod"/>
            </a:pPr>
            <a:r>
              <a:rPr lang="en-US" baseline="0" dirty="0" smtClean="0"/>
              <a:t>I also want to highlight that within this page you can find links to the sources that will assist you in completing this section. You can also find links to these resources in our Program Review Homepage.</a:t>
            </a:r>
          </a:p>
          <a:p>
            <a:pPr marL="0" indent="0"/>
            <a:endParaRPr dirty="0"/>
          </a:p>
        </p:txBody>
      </p:sp>
      <p:sp>
        <p:nvSpPr>
          <p:cNvPr id="134" name="Google Shape;134;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232943" indent="-232943">
              <a:buClr>
                <a:schemeClr val="dk1"/>
              </a:buClr>
              <a:buSzPts val="1200"/>
              <a:buFont typeface="Calibri"/>
              <a:buAutoNum type="arabicPeriod"/>
            </a:pPr>
            <a:r>
              <a:rPr lang="en-US" dirty="0"/>
              <a:t>Let’s take a look at how the Program Analysis for Equity and Excellence section in </a:t>
            </a:r>
            <a:r>
              <a:rPr lang="en-US" dirty="0" err="1"/>
              <a:t>Taskstream</a:t>
            </a:r>
            <a:r>
              <a:rPr lang="en-US" dirty="0"/>
              <a:t>:</a:t>
            </a:r>
          </a:p>
          <a:p>
            <a:pPr marL="465887" lvl="1" indent="0">
              <a:buClr>
                <a:schemeClr val="dk1"/>
              </a:buClr>
              <a:buSzPts val="1200"/>
            </a:pPr>
            <a:r>
              <a:rPr lang="en-US" dirty="0"/>
              <a:t>-The page also includes instructions and contact information</a:t>
            </a:r>
          </a:p>
          <a:p>
            <a:pPr marL="465887" lvl="1" indent="0">
              <a:buClr>
                <a:schemeClr val="dk1"/>
              </a:buClr>
              <a:buSzPts val="1200"/>
            </a:pPr>
            <a:r>
              <a:rPr lang="en-US" dirty="0"/>
              <a:t>-Is another place you can find resources in addition to the General Information tab and our Program Review homepage.</a:t>
            </a:r>
          </a:p>
          <a:p>
            <a:pPr marL="465887" lvl="1" indent="0">
              <a:buClr>
                <a:schemeClr val="dk1"/>
              </a:buClr>
              <a:buSzPts val="1200"/>
            </a:pPr>
            <a:r>
              <a:rPr lang="en-US" dirty="0"/>
              <a:t>	-Note that some resources are only CTE specific.</a:t>
            </a:r>
          </a:p>
          <a:p>
            <a:pPr marL="232943" indent="-232943">
              <a:buClr>
                <a:schemeClr val="dk1"/>
              </a:buClr>
              <a:buSzPts val="1200"/>
              <a:buFont typeface="Calibri"/>
              <a:buAutoNum type="arabicPeriod"/>
            </a:pPr>
            <a:r>
              <a:rPr lang="en-US" dirty="0"/>
              <a:t>From here you can also check out the Program Analysis for Equity and Excellence form. </a:t>
            </a:r>
          </a:p>
          <a:p>
            <a:pPr marL="232943" indent="-232943">
              <a:buClr>
                <a:schemeClr val="dk1"/>
              </a:buClr>
              <a:buSzPts val="1200"/>
              <a:buFont typeface="Calibri"/>
              <a:buAutoNum type="arabicPeriod"/>
            </a:pPr>
            <a:endParaRPr lang="en-US" dirty="0"/>
          </a:p>
          <a:p>
            <a:pPr marL="0" indent="0">
              <a:buClr>
                <a:schemeClr val="dk1"/>
              </a:buClr>
              <a:buSzPts val="1200"/>
            </a:pPr>
            <a:r>
              <a:rPr lang="en-US" dirty="0"/>
              <a:t>Transition: we are going to take a look at the questions included in that form next…</a:t>
            </a:r>
          </a:p>
        </p:txBody>
      </p:sp>
      <p:sp>
        <p:nvSpPr>
          <p:cNvPr id="145" name="Google Shape;145;p7: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sz="1200">
                <a:solidFill>
                  <a:schemeClr val="dk1"/>
                </a:solidFill>
                <a:latin typeface="Calibri"/>
                <a:ea typeface="Calibri"/>
                <a:cs typeface="Calibri"/>
                <a:sym typeface="Calibri"/>
              </a:rPr>
              <a:pPr algn="r"/>
              <a:t>6</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AutoNum type="arabicPeriod"/>
            </a:pPr>
            <a:r>
              <a:rPr lang="en-US" baseline="0" dirty="0" smtClean="0"/>
              <a:t>The questions you see on the screen are the same than those on the handout.</a:t>
            </a:r>
          </a:p>
          <a:p>
            <a:pPr>
              <a:buAutoNum type="arabicPeriod"/>
            </a:pPr>
            <a:r>
              <a:rPr lang="en-US" baseline="0" dirty="0" smtClean="0"/>
              <a:t>Note that this year we will be focusing on one single metric: Course Success.</a:t>
            </a:r>
          </a:p>
          <a:p>
            <a:pPr marL="698830" lvl="1" indent="0"/>
            <a:r>
              <a:rPr lang="en-US" baseline="0" dirty="0" smtClean="0"/>
              <a:t>-There is a lot of data and this is just one of many metrics</a:t>
            </a:r>
          </a:p>
          <a:p>
            <a:pPr marL="698830" lvl="1" indent="0"/>
            <a:r>
              <a:rPr lang="en-US" dirty="0"/>
              <a:t>-The goal is not to figure out if something good or bad. We are concerned with learning and how it can be improved.</a:t>
            </a:r>
          </a:p>
          <a:p>
            <a:pPr marL="698830" lvl="1" indent="0"/>
            <a:r>
              <a:rPr lang="en-US" dirty="0"/>
              <a:t>-Course success through the lens of equity simplifies the process of equity minded reflections and should help facilitate dialogue within your departments.</a:t>
            </a:r>
          </a:p>
          <a:p>
            <a:pPr marL="698830" lvl="1" indent="0"/>
            <a:endParaRPr lang="en-US" dirty="0"/>
          </a:p>
          <a:p>
            <a:pPr marL="698830" lvl="1" indent="0"/>
            <a:r>
              <a:rPr lang="en-US" b="1" dirty="0"/>
              <a:t>Transition: We are going to come back to these questions, but first, Let take a look the resources you have available to help you answer them.</a:t>
            </a:r>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70220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32602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12: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0" indent="0"/>
            <a:r>
              <a:rPr lang="en-US" dirty="0"/>
              <a:t>#1: Data Dashboards-internal data readily available.</a:t>
            </a:r>
          </a:p>
          <a:p>
            <a:pPr marL="0" indent="0"/>
            <a:endParaRPr lang="en-US" dirty="0"/>
          </a:p>
          <a:p>
            <a:pPr marL="0" indent="0"/>
            <a:r>
              <a:rPr lang="en-US" dirty="0"/>
              <a:t>Those are the two dashboards that will assist you in completing this section. The FHP dashboard is currently being validated and will be available soon.</a:t>
            </a:r>
          </a:p>
          <a:p>
            <a:pPr marL="0" indent="0"/>
            <a:r>
              <a:rPr lang="en-US" dirty="0"/>
              <a:t>For that reason, we are going to focus on the “Course Outcomes Dashboard.”</a:t>
            </a:r>
          </a:p>
        </p:txBody>
      </p:sp>
      <p:sp>
        <p:nvSpPr>
          <p:cNvPr id="168" name="Google Shape;168;p12: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sz="1200">
                <a:solidFill>
                  <a:schemeClr val="dk1"/>
                </a:solidFill>
                <a:latin typeface="Calibri"/>
                <a:ea typeface="Calibri"/>
                <a:cs typeface="Calibri"/>
                <a:sym typeface="Calibri"/>
              </a:rPr>
              <a:pPr algn="r"/>
              <a:t>9</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8"/>
        <p:cNvGrpSpPr/>
        <p:nvPr/>
      </p:nvGrpSpPr>
      <p:grpSpPr>
        <a:xfrm>
          <a:off x="0" y="0"/>
          <a:ext cx="0" cy="0"/>
          <a:chOff x="0" y="0"/>
          <a:chExt cx="0" cy="0"/>
        </a:xfrm>
      </p:grpSpPr>
      <p:sp>
        <p:nvSpPr>
          <p:cNvPr id="29" name="Google Shape;29;p2"/>
          <p:cNvSpPr/>
          <p:nvPr/>
        </p:nvSpPr>
        <p:spPr>
          <a:xfrm rot="10800000" flipH="1">
            <a:off x="5410182" y="3810000"/>
            <a:ext cx="3733819" cy="9108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30" name="Google Shape;30;p2"/>
          <p:cNvSpPr/>
          <p:nvPr/>
        </p:nvSpPr>
        <p:spPr>
          <a:xfrm rot="10800000" flipH="1">
            <a:off x="5410200" y="3897010"/>
            <a:ext cx="3733801" cy="192024"/>
          </a:xfrm>
          <a:prstGeom prst="rect">
            <a:avLst/>
          </a:prstGeom>
          <a:solidFill>
            <a:schemeClr val="accent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31" name="Google Shape;31;p2"/>
          <p:cNvSpPr/>
          <p:nvPr/>
        </p:nvSpPr>
        <p:spPr>
          <a:xfrm rot="10800000" flipH="1">
            <a:off x="5410200" y="4115167"/>
            <a:ext cx="3733801" cy="9144"/>
          </a:xfrm>
          <a:prstGeom prst="rect">
            <a:avLst/>
          </a:prstGeom>
          <a:solidFill>
            <a:schemeClr val="accent2">
              <a:alpha val="6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32" name="Google Shape;32;p2"/>
          <p:cNvSpPr/>
          <p:nvPr/>
        </p:nvSpPr>
        <p:spPr>
          <a:xfrm rot="10800000" flipH="1">
            <a:off x="5410200" y="4164403"/>
            <a:ext cx="1965960" cy="18288"/>
          </a:xfrm>
          <a:prstGeom prst="rect">
            <a:avLst/>
          </a:prstGeom>
          <a:solidFill>
            <a:schemeClr val="accent2">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33" name="Google Shape;33;p2"/>
          <p:cNvSpPr/>
          <p:nvPr/>
        </p:nvSpPr>
        <p:spPr>
          <a:xfrm rot="10800000" flipH="1">
            <a:off x="5410200" y="4199572"/>
            <a:ext cx="1965960" cy="9144"/>
          </a:xfrm>
          <a:prstGeom prst="rect">
            <a:avLst/>
          </a:prstGeom>
          <a:solidFill>
            <a:schemeClr val="accent2">
              <a:alpha val="6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34" name="Google Shape;34;p2"/>
          <p:cNvSpPr/>
          <p:nvPr/>
        </p:nvSpPr>
        <p:spPr>
          <a:xfrm>
            <a:off x="5410200" y="3962400"/>
            <a:ext cx="3063240" cy="27432"/>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35" name="Google Shape;35;p2"/>
          <p:cNvSpPr/>
          <p:nvPr/>
        </p:nvSpPr>
        <p:spPr>
          <a:xfrm>
            <a:off x="7376507" y="4060983"/>
            <a:ext cx="1600200" cy="36576"/>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36" name="Google Shape;36;p2"/>
          <p:cNvSpPr/>
          <p:nvPr/>
        </p:nvSpPr>
        <p:spPr>
          <a:xfrm>
            <a:off x="1" y="3649662"/>
            <a:ext cx="9144000" cy="244170"/>
          </a:xfrm>
          <a:prstGeom prst="rect">
            <a:avLst/>
          </a:prstGeom>
          <a:solidFill>
            <a:schemeClr val="accent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37" name="Google Shape;37;p2"/>
          <p:cNvSpPr/>
          <p:nvPr/>
        </p:nvSpPr>
        <p:spPr>
          <a:xfrm>
            <a:off x="0" y="3675527"/>
            <a:ext cx="9144001" cy="14067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38" name="Google Shape;38;p2"/>
          <p:cNvSpPr/>
          <p:nvPr/>
        </p:nvSpPr>
        <p:spPr>
          <a:xfrm rot="10800000" flipH="1">
            <a:off x="6414051" y="3643090"/>
            <a:ext cx="2729950" cy="24843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39" name="Google Shape;39;p2"/>
          <p:cNvSpPr/>
          <p:nvPr/>
        </p:nvSpPr>
        <p:spPr>
          <a:xfrm>
            <a:off x="0" y="0"/>
            <a:ext cx="9144000" cy="37017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40" name="Google Shape;40;p2"/>
          <p:cNvSpPr txBox="1">
            <a:spLocks noGrp="1"/>
          </p:cNvSpPr>
          <p:nvPr>
            <p:ph type="ctrTitle"/>
          </p:nvPr>
        </p:nvSpPr>
        <p:spPr>
          <a:xfrm>
            <a:off x="457200" y="2401887"/>
            <a:ext cx="8458200" cy="147002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4400"/>
              <a:buFont typeface="Trebuchet MS"/>
              <a:buNone/>
              <a:defRPr sz="4400" b="0" i="0" u="none" strike="noStrike" cap="none">
                <a:solidFill>
                  <a:schemeClr val="lt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 name="Google Shape;41;p2"/>
          <p:cNvSpPr txBox="1">
            <a:spLocks noGrp="1"/>
          </p:cNvSpPr>
          <p:nvPr>
            <p:ph type="subTitle" idx="1"/>
          </p:nvPr>
        </p:nvSpPr>
        <p:spPr>
          <a:xfrm>
            <a:off x="457200" y="3899938"/>
            <a:ext cx="4953000" cy="1752600"/>
          </a:xfrm>
          <a:prstGeom prst="rect">
            <a:avLst/>
          </a:prstGeom>
          <a:noFill/>
          <a:ln>
            <a:noFill/>
          </a:ln>
        </p:spPr>
        <p:txBody>
          <a:bodyPr spcFirstLastPara="1" wrap="square" lIns="91425" tIns="45700" rIns="91425" bIns="45700" anchor="t" anchorCtr="0"/>
          <a:lstStyle>
            <a:lvl1pPr marR="0" lvl="0" algn="l" rtl="0">
              <a:spcBef>
                <a:spcPts val="300"/>
              </a:spcBef>
              <a:spcAft>
                <a:spcPts val="0"/>
              </a:spcAft>
              <a:buClr>
                <a:schemeClr val="accent3"/>
              </a:buClr>
              <a:buSzPts val="2400"/>
              <a:buFont typeface="Georgia"/>
              <a:buNone/>
              <a:defRPr sz="2400" b="0" i="0" u="none" strike="noStrike" cap="none">
                <a:solidFill>
                  <a:schemeClr val="dk2"/>
                </a:solidFill>
                <a:latin typeface="Georgia"/>
                <a:ea typeface="Georgia"/>
                <a:cs typeface="Georgia"/>
                <a:sym typeface="Georgia"/>
              </a:defRPr>
            </a:lvl1pPr>
            <a:lvl2pPr marR="0" lvl="1" algn="ctr" rtl="0">
              <a:spcBef>
                <a:spcPts val="300"/>
              </a:spcBef>
              <a:spcAft>
                <a:spcPts val="0"/>
              </a:spcAft>
              <a:buClr>
                <a:schemeClr val="accent2"/>
              </a:buClr>
              <a:buSzPts val="2600"/>
              <a:buFont typeface="Georgia"/>
              <a:buNone/>
              <a:defRPr sz="2600" b="0" i="0" u="none" strike="noStrike" cap="none">
                <a:solidFill>
                  <a:schemeClr val="accent2"/>
                </a:solidFill>
                <a:latin typeface="Georgia"/>
                <a:ea typeface="Georgia"/>
                <a:cs typeface="Georgia"/>
                <a:sym typeface="Georgia"/>
              </a:defRPr>
            </a:lvl2pPr>
            <a:lvl3pPr marR="0" lvl="2" algn="ctr" rtl="0">
              <a:spcBef>
                <a:spcPts val="300"/>
              </a:spcBef>
              <a:spcAft>
                <a:spcPts val="0"/>
              </a:spcAft>
              <a:buClr>
                <a:schemeClr val="accent1"/>
              </a:buClr>
              <a:buSzPts val="2400"/>
              <a:buFont typeface="Noto Sans Symbols"/>
              <a:buNone/>
              <a:defRPr sz="2400" b="0" i="0" u="none" strike="noStrike" cap="none">
                <a:solidFill>
                  <a:schemeClr val="accent1"/>
                </a:solidFill>
                <a:latin typeface="Georgia"/>
                <a:ea typeface="Georgia"/>
                <a:cs typeface="Georgia"/>
                <a:sym typeface="Georgia"/>
              </a:defRPr>
            </a:lvl3pPr>
            <a:lvl4pPr marR="0" lvl="3" algn="ctr" rtl="0">
              <a:spcBef>
                <a:spcPts val="300"/>
              </a:spcBef>
              <a:spcAft>
                <a:spcPts val="0"/>
              </a:spcAft>
              <a:buClr>
                <a:schemeClr val="accent1"/>
              </a:buClr>
              <a:buSzPts val="2200"/>
              <a:buFont typeface="Noto Sans Symbols"/>
              <a:buNone/>
              <a:defRPr sz="2200" b="0" i="0" u="none" strike="noStrike" cap="none">
                <a:solidFill>
                  <a:schemeClr val="accent1"/>
                </a:solidFill>
                <a:latin typeface="Georgia"/>
                <a:ea typeface="Georgia"/>
                <a:cs typeface="Georgia"/>
                <a:sym typeface="Georgia"/>
              </a:defRPr>
            </a:lvl4pPr>
            <a:lvl5pPr marR="0" lvl="4" algn="ctr" rtl="0">
              <a:spcBef>
                <a:spcPts val="300"/>
              </a:spcBef>
              <a:spcAft>
                <a:spcPts val="0"/>
              </a:spcAft>
              <a:buClr>
                <a:schemeClr val="accent3"/>
              </a:buClr>
              <a:buSzPts val="2000"/>
              <a:buFont typeface="Georgia"/>
              <a:buNone/>
              <a:defRPr sz="2000" b="0" i="0" u="none" strike="noStrike" cap="none">
                <a:solidFill>
                  <a:schemeClr val="accent3"/>
                </a:solidFill>
                <a:latin typeface="Georgia"/>
                <a:ea typeface="Georgia"/>
                <a:cs typeface="Georgia"/>
                <a:sym typeface="Georgia"/>
              </a:defRPr>
            </a:lvl5pPr>
            <a:lvl6pPr marR="0" lvl="5" algn="ctr" rtl="0">
              <a:spcBef>
                <a:spcPts val="300"/>
              </a:spcBef>
              <a:spcAft>
                <a:spcPts val="0"/>
              </a:spcAft>
              <a:buClr>
                <a:schemeClr val="accent3"/>
              </a:buClr>
              <a:buSzPts val="1800"/>
              <a:buFont typeface="Georgia"/>
              <a:buNone/>
              <a:defRPr sz="1800" b="0" i="0" u="none" strike="noStrike" cap="none">
                <a:solidFill>
                  <a:schemeClr val="accent3"/>
                </a:solidFill>
                <a:latin typeface="Georgia"/>
                <a:ea typeface="Georgia"/>
                <a:cs typeface="Georgia"/>
                <a:sym typeface="Georgia"/>
              </a:defRPr>
            </a:lvl6pPr>
            <a:lvl7pPr marR="0" lvl="6" algn="ctr" rtl="0">
              <a:spcBef>
                <a:spcPts val="300"/>
              </a:spcBef>
              <a:spcAft>
                <a:spcPts val="0"/>
              </a:spcAft>
              <a:buClr>
                <a:schemeClr val="accent3"/>
              </a:buClr>
              <a:buSzPts val="1600"/>
              <a:buFont typeface="Georgia"/>
              <a:buNone/>
              <a:defRPr sz="1600" b="0" i="0" u="none" strike="noStrike" cap="none">
                <a:solidFill>
                  <a:schemeClr val="accent3"/>
                </a:solidFill>
                <a:latin typeface="Georgia"/>
                <a:ea typeface="Georgia"/>
                <a:cs typeface="Georgia"/>
                <a:sym typeface="Georgia"/>
              </a:defRPr>
            </a:lvl7pPr>
            <a:lvl8pPr marR="0" lvl="7" algn="ctr" rtl="0">
              <a:spcBef>
                <a:spcPts val="300"/>
              </a:spcBef>
              <a:spcAft>
                <a:spcPts val="0"/>
              </a:spcAft>
              <a:buClr>
                <a:schemeClr val="accent3"/>
              </a:buClr>
              <a:buSzPts val="1500"/>
              <a:buFont typeface="Georgia"/>
              <a:buNone/>
              <a:defRPr sz="1500" b="0" i="0" u="none" strike="noStrike" cap="none">
                <a:solidFill>
                  <a:schemeClr val="accent3"/>
                </a:solidFill>
                <a:latin typeface="Georgia"/>
                <a:ea typeface="Georgia"/>
                <a:cs typeface="Georgia"/>
                <a:sym typeface="Georgia"/>
              </a:defRPr>
            </a:lvl8pPr>
            <a:lvl9pPr marR="0" lvl="8" algn="ctr" rtl="0">
              <a:spcBef>
                <a:spcPts val="300"/>
              </a:spcBef>
              <a:spcAft>
                <a:spcPts val="0"/>
              </a:spcAft>
              <a:buClr>
                <a:schemeClr val="accent3"/>
              </a:buClr>
              <a:buSzPts val="1400"/>
              <a:buFont typeface="Georgia"/>
              <a:buNone/>
              <a:defRPr sz="1400" b="0" i="0" u="none" strike="noStrike" cap="none">
                <a:solidFill>
                  <a:schemeClr val="accent3"/>
                </a:solidFill>
                <a:latin typeface="Georgia"/>
                <a:ea typeface="Georgia"/>
                <a:cs typeface="Georgia"/>
                <a:sym typeface="Georgia"/>
              </a:defRPr>
            </a:lvl9pPr>
          </a:lstStyle>
          <a:p>
            <a:endParaRPr/>
          </a:p>
        </p:txBody>
      </p:sp>
      <p:sp>
        <p:nvSpPr>
          <p:cNvPr id="42" name="Google Shape;42;p2"/>
          <p:cNvSpPr txBox="1">
            <a:spLocks noGrp="1"/>
          </p:cNvSpPr>
          <p:nvPr>
            <p:ph type="dt" idx="10"/>
          </p:nvPr>
        </p:nvSpPr>
        <p:spPr>
          <a:xfrm>
            <a:off x="6705600" y="4206240"/>
            <a:ext cx="96012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800" b="0" i="0" u="none" strike="noStrike" cap="none">
                <a:solidFill>
                  <a:schemeClr val="accent2"/>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43" name="Google Shape;43;p2"/>
          <p:cNvSpPr txBox="1">
            <a:spLocks noGrp="1"/>
          </p:cNvSpPr>
          <p:nvPr>
            <p:ph type="ftr" idx="11"/>
          </p:nvPr>
        </p:nvSpPr>
        <p:spPr>
          <a:xfrm>
            <a:off x="5410200" y="4205288"/>
            <a:ext cx="12954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800" b="0" i="0" u="none" strike="noStrike" cap="none">
                <a:solidFill>
                  <a:schemeClr val="accent2"/>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44" name="Google Shape;44;p2"/>
          <p:cNvSpPr txBox="1">
            <a:spLocks noGrp="1"/>
          </p:cNvSpPr>
          <p:nvPr>
            <p:ph type="sldNum" idx="12"/>
          </p:nvPr>
        </p:nvSpPr>
        <p:spPr>
          <a:xfrm>
            <a:off x="8320088" y="1136"/>
            <a:ext cx="747712" cy="36576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800" b="0" i="0" u="none" strike="noStrike" cap="none">
                <a:solidFill>
                  <a:schemeClr val="lt1"/>
                </a:solidFill>
                <a:latin typeface="Georgia"/>
                <a:ea typeface="Georgia"/>
                <a:cs typeface="Georgia"/>
                <a:sym typeface="Georgia"/>
              </a:defRPr>
            </a:lvl1pPr>
            <a:lvl2pPr marL="0" marR="0" lvl="1" indent="0" algn="r" rtl="0">
              <a:spcBef>
                <a:spcPts val="0"/>
              </a:spcBef>
              <a:buNone/>
              <a:defRPr sz="1800" b="0" i="0" u="none" strike="noStrike" cap="none">
                <a:solidFill>
                  <a:schemeClr val="lt1"/>
                </a:solidFill>
                <a:latin typeface="Georgia"/>
                <a:ea typeface="Georgia"/>
                <a:cs typeface="Georgia"/>
                <a:sym typeface="Georgia"/>
              </a:defRPr>
            </a:lvl2pPr>
            <a:lvl3pPr marL="0" marR="0" lvl="2" indent="0" algn="r" rtl="0">
              <a:spcBef>
                <a:spcPts val="0"/>
              </a:spcBef>
              <a:buNone/>
              <a:defRPr sz="1800" b="0" i="0" u="none" strike="noStrike" cap="none">
                <a:solidFill>
                  <a:schemeClr val="lt1"/>
                </a:solidFill>
                <a:latin typeface="Georgia"/>
                <a:ea typeface="Georgia"/>
                <a:cs typeface="Georgia"/>
                <a:sym typeface="Georgia"/>
              </a:defRPr>
            </a:lvl3pPr>
            <a:lvl4pPr marL="0" marR="0" lvl="3" indent="0" algn="r" rtl="0">
              <a:spcBef>
                <a:spcPts val="0"/>
              </a:spcBef>
              <a:buNone/>
              <a:defRPr sz="1800" b="0" i="0" u="none" strike="noStrike" cap="none">
                <a:solidFill>
                  <a:schemeClr val="lt1"/>
                </a:solidFill>
                <a:latin typeface="Georgia"/>
                <a:ea typeface="Georgia"/>
                <a:cs typeface="Georgia"/>
                <a:sym typeface="Georgia"/>
              </a:defRPr>
            </a:lvl4pPr>
            <a:lvl5pPr marL="0" marR="0" lvl="4" indent="0" algn="r" rtl="0">
              <a:spcBef>
                <a:spcPts val="0"/>
              </a:spcBef>
              <a:buNone/>
              <a:defRPr sz="1800" b="0" i="0" u="none" strike="noStrike" cap="none">
                <a:solidFill>
                  <a:schemeClr val="lt1"/>
                </a:solidFill>
                <a:latin typeface="Georgia"/>
                <a:ea typeface="Georgia"/>
                <a:cs typeface="Georgia"/>
                <a:sym typeface="Georgia"/>
              </a:defRPr>
            </a:lvl5pPr>
            <a:lvl6pPr marL="0" marR="0" lvl="5" indent="0" algn="r" rtl="0">
              <a:spcBef>
                <a:spcPts val="0"/>
              </a:spcBef>
              <a:buNone/>
              <a:defRPr sz="1800" b="0" i="0" u="none" strike="noStrike" cap="none">
                <a:solidFill>
                  <a:schemeClr val="lt1"/>
                </a:solidFill>
                <a:latin typeface="Georgia"/>
                <a:ea typeface="Georgia"/>
                <a:cs typeface="Georgia"/>
                <a:sym typeface="Georgia"/>
              </a:defRPr>
            </a:lvl6pPr>
            <a:lvl7pPr marL="0" marR="0" lvl="6" indent="0" algn="r" rtl="0">
              <a:spcBef>
                <a:spcPts val="0"/>
              </a:spcBef>
              <a:buNone/>
              <a:defRPr sz="1800" b="0" i="0" u="none" strike="noStrike" cap="none">
                <a:solidFill>
                  <a:schemeClr val="lt1"/>
                </a:solidFill>
                <a:latin typeface="Georgia"/>
                <a:ea typeface="Georgia"/>
                <a:cs typeface="Georgia"/>
                <a:sym typeface="Georgia"/>
              </a:defRPr>
            </a:lvl7pPr>
            <a:lvl8pPr marL="0" marR="0" lvl="7" indent="0" algn="r" rtl="0">
              <a:spcBef>
                <a:spcPts val="0"/>
              </a:spcBef>
              <a:buNone/>
              <a:defRPr sz="1800" b="0" i="0" u="none" strike="noStrike" cap="none">
                <a:solidFill>
                  <a:schemeClr val="lt1"/>
                </a:solidFill>
                <a:latin typeface="Georgia"/>
                <a:ea typeface="Georgia"/>
                <a:cs typeface="Georgia"/>
                <a:sym typeface="Georgia"/>
              </a:defRPr>
            </a:lvl8pPr>
            <a:lvl9pPr marL="0" marR="0" lvl="8" indent="0" algn="r" rtl="0">
              <a:spcBef>
                <a:spcPts val="0"/>
              </a:spcBef>
              <a:buNone/>
              <a:defRPr sz="1800" b="0" i="0" u="none" strike="noStrike" cap="none">
                <a:solidFill>
                  <a:schemeClr val="lt1"/>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6"/>
        <p:cNvGrpSpPr/>
        <p:nvPr/>
      </p:nvGrpSpPr>
      <p:grpSpPr>
        <a:xfrm>
          <a:off x="0" y="0"/>
          <a:ext cx="0" cy="0"/>
          <a:chOff x="0" y="0"/>
          <a:chExt cx="0" cy="0"/>
        </a:xfrm>
      </p:grpSpPr>
      <p:sp>
        <p:nvSpPr>
          <p:cNvPr id="97" name="Google Shape;97;p11"/>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000"/>
              <a:buFont typeface="Trebuchet MS"/>
              <a:buNone/>
              <a:defRPr sz="4000" b="0" i="0" u="none" strike="noStrike" cap="none">
                <a:solidFill>
                  <a:schemeClr val="dk2"/>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8" name="Google Shape;98;p11"/>
          <p:cNvSpPr txBox="1">
            <a:spLocks noGrp="1"/>
          </p:cNvSpPr>
          <p:nvPr>
            <p:ph type="body" idx="1"/>
          </p:nvPr>
        </p:nvSpPr>
        <p:spPr>
          <a:xfrm rot="5400000">
            <a:off x="2409444" y="297180"/>
            <a:ext cx="4325112" cy="8229600"/>
          </a:xfrm>
          <a:prstGeom prst="rect">
            <a:avLst/>
          </a:prstGeom>
          <a:noFill/>
          <a:ln>
            <a:noFill/>
          </a:ln>
        </p:spPr>
        <p:txBody>
          <a:bodyPr spcFirstLastPara="1" wrap="square" lIns="91425" tIns="45700" rIns="91425" bIns="45700" anchor="t" anchorCtr="0"/>
          <a:lstStyle>
            <a:lvl1pPr marL="457200" marR="0" lvl="0" indent="-406400" algn="l" rtl="0">
              <a:spcBef>
                <a:spcPts val="300"/>
              </a:spcBef>
              <a:spcAft>
                <a:spcPts val="0"/>
              </a:spcAft>
              <a:buClr>
                <a:schemeClr val="accent3"/>
              </a:buClr>
              <a:buSzPts val="2800"/>
              <a:buFont typeface="Georgia"/>
              <a:buChar char="•"/>
              <a:defRPr sz="2800" b="0" i="0" u="none" strike="noStrike" cap="none">
                <a:solidFill>
                  <a:schemeClr val="dk1"/>
                </a:solidFill>
                <a:latin typeface="Georgia"/>
                <a:ea typeface="Georgia"/>
                <a:cs typeface="Georgia"/>
                <a:sym typeface="Georgia"/>
              </a:defRPr>
            </a:lvl1pPr>
            <a:lvl2pPr marL="914400" marR="0" lvl="1" indent="-393700" algn="l" rtl="0">
              <a:spcBef>
                <a:spcPts val="300"/>
              </a:spcBef>
              <a:spcAft>
                <a:spcPts val="0"/>
              </a:spcAft>
              <a:buClr>
                <a:schemeClr val="accent2"/>
              </a:buClr>
              <a:buSzPts val="2600"/>
              <a:buFont typeface="Georgia"/>
              <a:buChar char="▫"/>
              <a:defRPr sz="2600" b="0" i="0" u="none" strike="noStrike" cap="none">
                <a:solidFill>
                  <a:schemeClr val="accent2"/>
                </a:solidFill>
                <a:latin typeface="Georgia"/>
                <a:ea typeface="Georgia"/>
                <a:cs typeface="Georgia"/>
                <a:sym typeface="Georgia"/>
              </a:defRPr>
            </a:lvl2pPr>
            <a:lvl3pPr marL="1371600" marR="0" lvl="2" indent="-381000" algn="l" rtl="0">
              <a:spcBef>
                <a:spcPts val="300"/>
              </a:spcBef>
              <a:spcAft>
                <a:spcPts val="0"/>
              </a:spcAft>
              <a:buClr>
                <a:schemeClr val="accent1"/>
              </a:buClr>
              <a:buSzPts val="2400"/>
              <a:buFont typeface="Noto Sans Symbols"/>
              <a:buChar char="⚫"/>
              <a:defRPr sz="2400" b="0" i="0" u="none" strike="noStrike" cap="none">
                <a:solidFill>
                  <a:schemeClr val="accent1"/>
                </a:solidFill>
                <a:latin typeface="Georgia"/>
                <a:ea typeface="Georgia"/>
                <a:cs typeface="Georgia"/>
                <a:sym typeface="Georgia"/>
              </a:defRPr>
            </a:lvl3pPr>
            <a:lvl4pPr marL="1828800" marR="0" lvl="3" indent="-368300" algn="l" rtl="0">
              <a:spcBef>
                <a:spcPts val="300"/>
              </a:spcBef>
              <a:spcAft>
                <a:spcPts val="0"/>
              </a:spcAft>
              <a:buClr>
                <a:schemeClr val="accent1"/>
              </a:buClr>
              <a:buSzPts val="2200"/>
              <a:buFont typeface="Noto Sans Symbols"/>
              <a:buChar char="⚫"/>
              <a:defRPr sz="2200" b="0" i="0" u="none" strike="noStrike" cap="none">
                <a:solidFill>
                  <a:schemeClr val="accent1"/>
                </a:solidFill>
                <a:latin typeface="Georgia"/>
                <a:ea typeface="Georgia"/>
                <a:cs typeface="Georgia"/>
                <a:sym typeface="Georgia"/>
              </a:defRPr>
            </a:lvl4pPr>
            <a:lvl5pPr marL="2286000" marR="0" lvl="4" indent="-355600" algn="l" rtl="0">
              <a:spcBef>
                <a:spcPts val="300"/>
              </a:spcBef>
              <a:spcAft>
                <a:spcPts val="0"/>
              </a:spcAft>
              <a:buClr>
                <a:schemeClr val="accent3"/>
              </a:buClr>
              <a:buSzPts val="2000"/>
              <a:buFont typeface="Georgia"/>
              <a:buChar char="▫"/>
              <a:defRPr sz="2000" b="0" i="0" u="none" strike="noStrike" cap="none">
                <a:solidFill>
                  <a:schemeClr val="accent3"/>
                </a:solidFill>
                <a:latin typeface="Georgia"/>
                <a:ea typeface="Georgia"/>
                <a:cs typeface="Georgia"/>
                <a:sym typeface="Georgia"/>
              </a:defRPr>
            </a:lvl5pPr>
            <a:lvl6pPr marL="2743200" marR="0" lvl="5" indent="-342900" algn="l" rtl="0">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rtl="0">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rtl="0">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rtl="0">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99" name="Google Shape;99;p11"/>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800" b="0" i="0" u="none" strike="noStrike" cap="none">
                <a:solidFill>
                  <a:schemeClr val="accent2"/>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100" name="Google Shape;100;p11"/>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800" b="0" i="0" u="none" strike="noStrike" cap="none">
                <a:solidFill>
                  <a:schemeClr val="accent2"/>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101" name="Google Shape;101;p11"/>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800" b="0" i="0" u="none" strike="noStrike" cap="none">
                <a:solidFill>
                  <a:srgbClr val="FFFFFF"/>
                </a:solidFill>
                <a:latin typeface="Georgia"/>
                <a:ea typeface="Georgia"/>
                <a:cs typeface="Georgia"/>
                <a:sym typeface="Georgia"/>
              </a:defRPr>
            </a:lvl1pPr>
            <a:lvl2pPr marL="0" marR="0" lvl="1" indent="0" algn="r" rtl="0">
              <a:spcBef>
                <a:spcPts val="0"/>
              </a:spcBef>
              <a:buNone/>
              <a:defRPr sz="1800" b="0" i="0" u="none" strike="noStrike" cap="none">
                <a:solidFill>
                  <a:srgbClr val="FFFFFF"/>
                </a:solidFill>
                <a:latin typeface="Georgia"/>
                <a:ea typeface="Georgia"/>
                <a:cs typeface="Georgia"/>
                <a:sym typeface="Georgia"/>
              </a:defRPr>
            </a:lvl2pPr>
            <a:lvl3pPr marL="0" marR="0" lvl="2" indent="0" algn="r" rtl="0">
              <a:spcBef>
                <a:spcPts val="0"/>
              </a:spcBef>
              <a:buNone/>
              <a:defRPr sz="1800" b="0" i="0" u="none" strike="noStrike" cap="none">
                <a:solidFill>
                  <a:srgbClr val="FFFFFF"/>
                </a:solidFill>
                <a:latin typeface="Georgia"/>
                <a:ea typeface="Georgia"/>
                <a:cs typeface="Georgia"/>
                <a:sym typeface="Georgia"/>
              </a:defRPr>
            </a:lvl3pPr>
            <a:lvl4pPr marL="0" marR="0" lvl="3" indent="0" algn="r" rtl="0">
              <a:spcBef>
                <a:spcPts val="0"/>
              </a:spcBef>
              <a:buNone/>
              <a:defRPr sz="1800" b="0" i="0" u="none" strike="noStrike" cap="none">
                <a:solidFill>
                  <a:srgbClr val="FFFFFF"/>
                </a:solidFill>
                <a:latin typeface="Georgia"/>
                <a:ea typeface="Georgia"/>
                <a:cs typeface="Georgia"/>
                <a:sym typeface="Georgia"/>
              </a:defRPr>
            </a:lvl4pPr>
            <a:lvl5pPr marL="0" marR="0" lvl="4" indent="0" algn="r" rtl="0">
              <a:spcBef>
                <a:spcPts val="0"/>
              </a:spcBef>
              <a:buNone/>
              <a:defRPr sz="1800" b="0" i="0" u="none" strike="noStrike" cap="none">
                <a:solidFill>
                  <a:srgbClr val="FFFFFF"/>
                </a:solidFill>
                <a:latin typeface="Georgia"/>
                <a:ea typeface="Georgia"/>
                <a:cs typeface="Georgia"/>
                <a:sym typeface="Georgia"/>
              </a:defRPr>
            </a:lvl5pPr>
            <a:lvl6pPr marL="0" marR="0" lvl="5" indent="0" algn="r" rtl="0">
              <a:spcBef>
                <a:spcPts val="0"/>
              </a:spcBef>
              <a:buNone/>
              <a:defRPr sz="1800" b="0" i="0" u="none" strike="noStrike" cap="none">
                <a:solidFill>
                  <a:srgbClr val="FFFFFF"/>
                </a:solidFill>
                <a:latin typeface="Georgia"/>
                <a:ea typeface="Georgia"/>
                <a:cs typeface="Georgia"/>
                <a:sym typeface="Georgia"/>
              </a:defRPr>
            </a:lvl6pPr>
            <a:lvl7pPr marL="0" marR="0" lvl="6" indent="0" algn="r" rtl="0">
              <a:spcBef>
                <a:spcPts val="0"/>
              </a:spcBef>
              <a:buNone/>
              <a:defRPr sz="1800" b="0" i="0" u="none" strike="noStrike" cap="none">
                <a:solidFill>
                  <a:srgbClr val="FFFFFF"/>
                </a:solidFill>
                <a:latin typeface="Georgia"/>
                <a:ea typeface="Georgia"/>
                <a:cs typeface="Georgia"/>
                <a:sym typeface="Georgia"/>
              </a:defRPr>
            </a:lvl7pPr>
            <a:lvl8pPr marL="0" marR="0" lvl="7" indent="0" algn="r" rtl="0">
              <a:spcBef>
                <a:spcPts val="0"/>
              </a:spcBef>
              <a:buNone/>
              <a:defRPr sz="1800" b="0" i="0" u="none" strike="noStrike" cap="none">
                <a:solidFill>
                  <a:srgbClr val="FFFFFF"/>
                </a:solidFill>
                <a:latin typeface="Georgia"/>
                <a:ea typeface="Georgia"/>
                <a:cs typeface="Georgia"/>
                <a:sym typeface="Georgia"/>
              </a:defRPr>
            </a:lvl8pPr>
            <a:lvl9pPr marL="0" marR="0" lvl="8" indent="0" algn="r" rtl="0">
              <a:spcBef>
                <a:spcPts val="0"/>
              </a:spcBef>
              <a:buNone/>
              <a:defRPr sz="1800" b="0" i="0" u="none" strike="noStrike" cap="none">
                <a:solidFill>
                  <a:srgbClr val="FFFFFF"/>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2"/>
        <p:cNvGrpSpPr/>
        <p:nvPr/>
      </p:nvGrpSpPr>
      <p:grpSpPr>
        <a:xfrm>
          <a:off x="0" y="0"/>
          <a:ext cx="0" cy="0"/>
          <a:chOff x="0" y="0"/>
          <a:chExt cx="0" cy="0"/>
        </a:xfrm>
      </p:grpSpPr>
      <p:sp>
        <p:nvSpPr>
          <p:cNvPr id="103" name="Google Shape;103;p12"/>
          <p:cNvSpPr txBox="1">
            <a:spLocks noGrp="1"/>
          </p:cNvSpPr>
          <p:nvPr>
            <p:ph type="title"/>
          </p:nvPr>
        </p:nvSpPr>
        <p:spPr>
          <a:xfrm rot="5400000">
            <a:off x="4991100" y="2933700"/>
            <a:ext cx="5486400" cy="1905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000"/>
              <a:buFont typeface="Trebuchet MS"/>
              <a:buNone/>
              <a:defRPr sz="4000" b="0" i="0" u="none" strike="noStrike" cap="none">
                <a:solidFill>
                  <a:schemeClr val="dk2"/>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4" name="Google Shape;104;p12"/>
          <p:cNvSpPr txBox="1">
            <a:spLocks noGrp="1"/>
          </p:cNvSpPr>
          <p:nvPr>
            <p:ph type="body" idx="1"/>
          </p:nvPr>
        </p:nvSpPr>
        <p:spPr>
          <a:xfrm rot="5400000">
            <a:off x="838200" y="762000"/>
            <a:ext cx="5486400" cy="6248400"/>
          </a:xfrm>
          <a:prstGeom prst="rect">
            <a:avLst/>
          </a:prstGeom>
          <a:noFill/>
          <a:ln>
            <a:noFill/>
          </a:ln>
        </p:spPr>
        <p:txBody>
          <a:bodyPr spcFirstLastPara="1" wrap="square" lIns="91425" tIns="45700" rIns="91425" bIns="45700" anchor="t" anchorCtr="0"/>
          <a:lstStyle>
            <a:lvl1pPr marL="457200" marR="0" lvl="0" indent="-406400" algn="l" rtl="0">
              <a:spcBef>
                <a:spcPts val="300"/>
              </a:spcBef>
              <a:spcAft>
                <a:spcPts val="0"/>
              </a:spcAft>
              <a:buClr>
                <a:schemeClr val="accent3"/>
              </a:buClr>
              <a:buSzPts val="2800"/>
              <a:buFont typeface="Georgia"/>
              <a:buChar char="•"/>
              <a:defRPr sz="2800" b="0" i="0" u="none" strike="noStrike" cap="none">
                <a:solidFill>
                  <a:schemeClr val="dk1"/>
                </a:solidFill>
                <a:latin typeface="Georgia"/>
                <a:ea typeface="Georgia"/>
                <a:cs typeface="Georgia"/>
                <a:sym typeface="Georgia"/>
              </a:defRPr>
            </a:lvl1pPr>
            <a:lvl2pPr marL="914400" marR="0" lvl="1" indent="-393700" algn="l" rtl="0">
              <a:spcBef>
                <a:spcPts val="300"/>
              </a:spcBef>
              <a:spcAft>
                <a:spcPts val="0"/>
              </a:spcAft>
              <a:buClr>
                <a:schemeClr val="accent2"/>
              </a:buClr>
              <a:buSzPts val="2600"/>
              <a:buFont typeface="Georgia"/>
              <a:buChar char="▫"/>
              <a:defRPr sz="2600" b="0" i="0" u="none" strike="noStrike" cap="none">
                <a:solidFill>
                  <a:schemeClr val="accent2"/>
                </a:solidFill>
                <a:latin typeface="Georgia"/>
                <a:ea typeface="Georgia"/>
                <a:cs typeface="Georgia"/>
                <a:sym typeface="Georgia"/>
              </a:defRPr>
            </a:lvl2pPr>
            <a:lvl3pPr marL="1371600" marR="0" lvl="2" indent="-381000" algn="l" rtl="0">
              <a:spcBef>
                <a:spcPts val="300"/>
              </a:spcBef>
              <a:spcAft>
                <a:spcPts val="0"/>
              </a:spcAft>
              <a:buClr>
                <a:schemeClr val="accent1"/>
              </a:buClr>
              <a:buSzPts val="2400"/>
              <a:buFont typeface="Noto Sans Symbols"/>
              <a:buChar char="⚫"/>
              <a:defRPr sz="2400" b="0" i="0" u="none" strike="noStrike" cap="none">
                <a:solidFill>
                  <a:schemeClr val="accent1"/>
                </a:solidFill>
                <a:latin typeface="Georgia"/>
                <a:ea typeface="Georgia"/>
                <a:cs typeface="Georgia"/>
                <a:sym typeface="Georgia"/>
              </a:defRPr>
            </a:lvl3pPr>
            <a:lvl4pPr marL="1828800" marR="0" lvl="3" indent="-368300" algn="l" rtl="0">
              <a:spcBef>
                <a:spcPts val="300"/>
              </a:spcBef>
              <a:spcAft>
                <a:spcPts val="0"/>
              </a:spcAft>
              <a:buClr>
                <a:schemeClr val="accent1"/>
              </a:buClr>
              <a:buSzPts val="2200"/>
              <a:buFont typeface="Noto Sans Symbols"/>
              <a:buChar char="⚫"/>
              <a:defRPr sz="2200" b="0" i="0" u="none" strike="noStrike" cap="none">
                <a:solidFill>
                  <a:schemeClr val="accent1"/>
                </a:solidFill>
                <a:latin typeface="Georgia"/>
                <a:ea typeface="Georgia"/>
                <a:cs typeface="Georgia"/>
                <a:sym typeface="Georgia"/>
              </a:defRPr>
            </a:lvl4pPr>
            <a:lvl5pPr marL="2286000" marR="0" lvl="4" indent="-355600" algn="l" rtl="0">
              <a:spcBef>
                <a:spcPts val="300"/>
              </a:spcBef>
              <a:spcAft>
                <a:spcPts val="0"/>
              </a:spcAft>
              <a:buClr>
                <a:schemeClr val="accent3"/>
              </a:buClr>
              <a:buSzPts val="2000"/>
              <a:buFont typeface="Georgia"/>
              <a:buChar char="▫"/>
              <a:defRPr sz="2000" b="0" i="0" u="none" strike="noStrike" cap="none">
                <a:solidFill>
                  <a:schemeClr val="accent3"/>
                </a:solidFill>
                <a:latin typeface="Georgia"/>
                <a:ea typeface="Georgia"/>
                <a:cs typeface="Georgia"/>
                <a:sym typeface="Georgia"/>
              </a:defRPr>
            </a:lvl5pPr>
            <a:lvl6pPr marL="2743200" marR="0" lvl="5" indent="-342900" algn="l" rtl="0">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rtl="0">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rtl="0">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rtl="0">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105" name="Google Shape;105;p12"/>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800" b="0" i="0" u="none" strike="noStrike" cap="none">
                <a:solidFill>
                  <a:schemeClr val="accent2"/>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106" name="Google Shape;106;p12"/>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800" b="0" i="0" u="none" strike="noStrike" cap="none">
                <a:solidFill>
                  <a:schemeClr val="accent2"/>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107" name="Google Shape;107;p12"/>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800" b="0" i="0" u="none" strike="noStrike" cap="none">
                <a:solidFill>
                  <a:srgbClr val="FFFFFF"/>
                </a:solidFill>
                <a:latin typeface="Georgia"/>
                <a:ea typeface="Georgia"/>
                <a:cs typeface="Georgia"/>
                <a:sym typeface="Georgia"/>
              </a:defRPr>
            </a:lvl1pPr>
            <a:lvl2pPr marL="0" marR="0" lvl="1" indent="0" algn="r" rtl="0">
              <a:spcBef>
                <a:spcPts val="0"/>
              </a:spcBef>
              <a:buNone/>
              <a:defRPr sz="1800" b="0" i="0" u="none" strike="noStrike" cap="none">
                <a:solidFill>
                  <a:srgbClr val="FFFFFF"/>
                </a:solidFill>
                <a:latin typeface="Georgia"/>
                <a:ea typeface="Georgia"/>
                <a:cs typeface="Georgia"/>
                <a:sym typeface="Georgia"/>
              </a:defRPr>
            </a:lvl2pPr>
            <a:lvl3pPr marL="0" marR="0" lvl="2" indent="0" algn="r" rtl="0">
              <a:spcBef>
                <a:spcPts val="0"/>
              </a:spcBef>
              <a:buNone/>
              <a:defRPr sz="1800" b="0" i="0" u="none" strike="noStrike" cap="none">
                <a:solidFill>
                  <a:srgbClr val="FFFFFF"/>
                </a:solidFill>
                <a:latin typeface="Georgia"/>
                <a:ea typeface="Georgia"/>
                <a:cs typeface="Georgia"/>
                <a:sym typeface="Georgia"/>
              </a:defRPr>
            </a:lvl3pPr>
            <a:lvl4pPr marL="0" marR="0" lvl="3" indent="0" algn="r" rtl="0">
              <a:spcBef>
                <a:spcPts val="0"/>
              </a:spcBef>
              <a:buNone/>
              <a:defRPr sz="1800" b="0" i="0" u="none" strike="noStrike" cap="none">
                <a:solidFill>
                  <a:srgbClr val="FFFFFF"/>
                </a:solidFill>
                <a:latin typeface="Georgia"/>
                <a:ea typeface="Georgia"/>
                <a:cs typeface="Georgia"/>
                <a:sym typeface="Georgia"/>
              </a:defRPr>
            </a:lvl4pPr>
            <a:lvl5pPr marL="0" marR="0" lvl="4" indent="0" algn="r" rtl="0">
              <a:spcBef>
                <a:spcPts val="0"/>
              </a:spcBef>
              <a:buNone/>
              <a:defRPr sz="1800" b="0" i="0" u="none" strike="noStrike" cap="none">
                <a:solidFill>
                  <a:srgbClr val="FFFFFF"/>
                </a:solidFill>
                <a:latin typeface="Georgia"/>
                <a:ea typeface="Georgia"/>
                <a:cs typeface="Georgia"/>
                <a:sym typeface="Georgia"/>
              </a:defRPr>
            </a:lvl5pPr>
            <a:lvl6pPr marL="0" marR="0" lvl="5" indent="0" algn="r" rtl="0">
              <a:spcBef>
                <a:spcPts val="0"/>
              </a:spcBef>
              <a:buNone/>
              <a:defRPr sz="1800" b="0" i="0" u="none" strike="noStrike" cap="none">
                <a:solidFill>
                  <a:srgbClr val="FFFFFF"/>
                </a:solidFill>
                <a:latin typeface="Georgia"/>
                <a:ea typeface="Georgia"/>
                <a:cs typeface="Georgia"/>
                <a:sym typeface="Georgia"/>
              </a:defRPr>
            </a:lvl6pPr>
            <a:lvl7pPr marL="0" marR="0" lvl="6" indent="0" algn="r" rtl="0">
              <a:spcBef>
                <a:spcPts val="0"/>
              </a:spcBef>
              <a:buNone/>
              <a:defRPr sz="1800" b="0" i="0" u="none" strike="noStrike" cap="none">
                <a:solidFill>
                  <a:srgbClr val="FFFFFF"/>
                </a:solidFill>
                <a:latin typeface="Georgia"/>
                <a:ea typeface="Georgia"/>
                <a:cs typeface="Georgia"/>
                <a:sym typeface="Georgia"/>
              </a:defRPr>
            </a:lvl7pPr>
            <a:lvl8pPr marL="0" marR="0" lvl="7" indent="0" algn="r" rtl="0">
              <a:spcBef>
                <a:spcPts val="0"/>
              </a:spcBef>
              <a:buNone/>
              <a:defRPr sz="1800" b="0" i="0" u="none" strike="noStrike" cap="none">
                <a:solidFill>
                  <a:srgbClr val="FFFFFF"/>
                </a:solidFill>
                <a:latin typeface="Georgia"/>
                <a:ea typeface="Georgia"/>
                <a:cs typeface="Georgia"/>
                <a:sym typeface="Georgia"/>
              </a:defRPr>
            </a:lvl8pPr>
            <a:lvl9pPr marL="0" marR="0" lvl="8" indent="0" algn="r" rtl="0">
              <a:spcBef>
                <a:spcPts val="0"/>
              </a:spcBef>
              <a:buNone/>
              <a:defRPr sz="1800" b="0" i="0" u="none" strike="noStrike" cap="none">
                <a:solidFill>
                  <a:srgbClr val="FFFFFF"/>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5"/>
        <p:cNvGrpSpPr/>
        <p:nvPr/>
      </p:nvGrpSpPr>
      <p:grpSpPr>
        <a:xfrm>
          <a:off x="0" y="0"/>
          <a:ext cx="0" cy="0"/>
          <a:chOff x="0" y="0"/>
          <a:chExt cx="0" cy="0"/>
        </a:xfrm>
      </p:grpSpPr>
      <p:sp>
        <p:nvSpPr>
          <p:cNvPr id="46" name="Google Shape;46;p3"/>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000"/>
              <a:buFont typeface="Trebuchet MS"/>
              <a:buNone/>
              <a:defRPr sz="4000" b="0" i="0" u="none" strike="noStrike" cap="none">
                <a:solidFill>
                  <a:schemeClr val="dk2"/>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 name="Google Shape;47;p3"/>
          <p:cNvSpPr txBox="1">
            <a:spLocks noGrp="1"/>
          </p:cNvSpPr>
          <p:nvPr>
            <p:ph type="body" idx="1"/>
          </p:nvPr>
        </p:nvSpPr>
        <p:spPr>
          <a:xfrm>
            <a:off x="457200" y="2249424"/>
            <a:ext cx="8229600" cy="4325112"/>
          </a:xfrm>
          <a:prstGeom prst="rect">
            <a:avLst/>
          </a:prstGeom>
          <a:noFill/>
          <a:ln>
            <a:noFill/>
          </a:ln>
        </p:spPr>
        <p:txBody>
          <a:bodyPr spcFirstLastPara="1" wrap="square" lIns="91425" tIns="45700" rIns="91425" bIns="45700" anchor="t" anchorCtr="0"/>
          <a:lstStyle>
            <a:lvl1pPr marL="457200" marR="0" lvl="0" indent="-406400" algn="l" rtl="0">
              <a:spcBef>
                <a:spcPts val="300"/>
              </a:spcBef>
              <a:spcAft>
                <a:spcPts val="0"/>
              </a:spcAft>
              <a:buClr>
                <a:schemeClr val="accent3"/>
              </a:buClr>
              <a:buSzPts val="2800"/>
              <a:buFont typeface="Georgia"/>
              <a:buChar char="•"/>
              <a:defRPr sz="2800" b="0" i="0" u="none" strike="noStrike" cap="none">
                <a:solidFill>
                  <a:schemeClr val="dk1"/>
                </a:solidFill>
                <a:latin typeface="Georgia"/>
                <a:ea typeface="Georgia"/>
                <a:cs typeface="Georgia"/>
                <a:sym typeface="Georgia"/>
              </a:defRPr>
            </a:lvl1pPr>
            <a:lvl2pPr marL="914400" marR="0" lvl="1" indent="-393700" algn="l" rtl="0">
              <a:spcBef>
                <a:spcPts val="300"/>
              </a:spcBef>
              <a:spcAft>
                <a:spcPts val="0"/>
              </a:spcAft>
              <a:buClr>
                <a:schemeClr val="accent2"/>
              </a:buClr>
              <a:buSzPts val="2600"/>
              <a:buFont typeface="Georgia"/>
              <a:buChar char="▫"/>
              <a:defRPr sz="2600" b="0" i="0" u="none" strike="noStrike" cap="none">
                <a:solidFill>
                  <a:schemeClr val="accent2"/>
                </a:solidFill>
                <a:latin typeface="Georgia"/>
                <a:ea typeface="Georgia"/>
                <a:cs typeface="Georgia"/>
                <a:sym typeface="Georgia"/>
              </a:defRPr>
            </a:lvl2pPr>
            <a:lvl3pPr marL="1371600" marR="0" lvl="2" indent="-381000" algn="l" rtl="0">
              <a:spcBef>
                <a:spcPts val="300"/>
              </a:spcBef>
              <a:spcAft>
                <a:spcPts val="0"/>
              </a:spcAft>
              <a:buClr>
                <a:schemeClr val="accent1"/>
              </a:buClr>
              <a:buSzPts val="2400"/>
              <a:buFont typeface="Noto Sans Symbols"/>
              <a:buChar char="⚫"/>
              <a:defRPr sz="2400" b="0" i="0" u="none" strike="noStrike" cap="none">
                <a:solidFill>
                  <a:schemeClr val="accent1"/>
                </a:solidFill>
                <a:latin typeface="Georgia"/>
                <a:ea typeface="Georgia"/>
                <a:cs typeface="Georgia"/>
                <a:sym typeface="Georgia"/>
              </a:defRPr>
            </a:lvl3pPr>
            <a:lvl4pPr marL="1828800" marR="0" lvl="3" indent="-368300" algn="l" rtl="0">
              <a:spcBef>
                <a:spcPts val="300"/>
              </a:spcBef>
              <a:spcAft>
                <a:spcPts val="0"/>
              </a:spcAft>
              <a:buClr>
                <a:schemeClr val="accent1"/>
              </a:buClr>
              <a:buSzPts val="2200"/>
              <a:buFont typeface="Noto Sans Symbols"/>
              <a:buChar char="⚫"/>
              <a:defRPr sz="2200" b="0" i="0" u="none" strike="noStrike" cap="none">
                <a:solidFill>
                  <a:schemeClr val="accent1"/>
                </a:solidFill>
                <a:latin typeface="Georgia"/>
                <a:ea typeface="Georgia"/>
                <a:cs typeface="Georgia"/>
                <a:sym typeface="Georgia"/>
              </a:defRPr>
            </a:lvl4pPr>
            <a:lvl5pPr marL="2286000" marR="0" lvl="4" indent="-355600" algn="l" rtl="0">
              <a:spcBef>
                <a:spcPts val="300"/>
              </a:spcBef>
              <a:spcAft>
                <a:spcPts val="0"/>
              </a:spcAft>
              <a:buClr>
                <a:schemeClr val="accent3"/>
              </a:buClr>
              <a:buSzPts val="2000"/>
              <a:buFont typeface="Georgia"/>
              <a:buChar char="▫"/>
              <a:defRPr sz="2000" b="0" i="0" u="none" strike="noStrike" cap="none">
                <a:solidFill>
                  <a:schemeClr val="accent3"/>
                </a:solidFill>
                <a:latin typeface="Georgia"/>
                <a:ea typeface="Georgia"/>
                <a:cs typeface="Georgia"/>
                <a:sym typeface="Georgia"/>
              </a:defRPr>
            </a:lvl5pPr>
            <a:lvl6pPr marL="2743200" marR="0" lvl="5" indent="-342900" algn="l" rtl="0">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rtl="0">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rtl="0">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rtl="0">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48" name="Google Shape;48;p3"/>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800" b="0" i="0" u="none" strike="noStrike" cap="none">
                <a:solidFill>
                  <a:schemeClr val="accent2"/>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49" name="Google Shape;49;p3"/>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800" b="0" i="0" u="none" strike="noStrike" cap="none">
                <a:solidFill>
                  <a:schemeClr val="accent2"/>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50" name="Google Shape;50;p3"/>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800" b="0" i="0" u="none" strike="noStrike" cap="none">
                <a:solidFill>
                  <a:srgbClr val="FFFFFF"/>
                </a:solidFill>
                <a:latin typeface="Georgia"/>
                <a:ea typeface="Georgia"/>
                <a:cs typeface="Georgia"/>
                <a:sym typeface="Georgia"/>
              </a:defRPr>
            </a:lvl1pPr>
            <a:lvl2pPr marL="0" marR="0" lvl="1" indent="0" algn="r" rtl="0">
              <a:spcBef>
                <a:spcPts val="0"/>
              </a:spcBef>
              <a:buNone/>
              <a:defRPr sz="1800" b="0" i="0" u="none" strike="noStrike" cap="none">
                <a:solidFill>
                  <a:srgbClr val="FFFFFF"/>
                </a:solidFill>
                <a:latin typeface="Georgia"/>
                <a:ea typeface="Georgia"/>
                <a:cs typeface="Georgia"/>
                <a:sym typeface="Georgia"/>
              </a:defRPr>
            </a:lvl2pPr>
            <a:lvl3pPr marL="0" marR="0" lvl="2" indent="0" algn="r" rtl="0">
              <a:spcBef>
                <a:spcPts val="0"/>
              </a:spcBef>
              <a:buNone/>
              <a:defRPr sz="1800" b="0" i="0" u="none" strike="noStrike" cap="none">
                <a:solidFill>
                  <a:srgbClr val="FFFFFF"/>
                </a:solidFill>
                <a:latin typeface="Georgia"/>
                <a:ea typeface="Georgia"/>
                <a:cs typeface="Georgia"/>
                <a:sym typeface="Georgia"/>
              </a:defRPr>
            </a:lvl3pPr>
            <a:lvl4pPr marL="0" marR="0" lvl="3" indent="0" algn="r" rtl="0">
              <a:spcBef>
                <a:spcPts val="0"/>
              </a:spcBef>
              <a:buNone/>
              <a:defRPr sz="1800" b="0" i="0" u="none" strike="noStrike" cap="none">
                <a:solidFill>
                  <a:srgbClr val="FFFFFF"/>
                </a:solidFill>
                <a:latin typeface="Georgia"/>
                <a:ea typeface="Georgia"/>
                <a:cs typeface="Georgia"/>
                <a:sym typeface="Georgia"/>
              </a:defRPr>
            </a:lvl4pPr>
            <a:lvl5pPr marL="0" marR="0" lvl="4" indent="0" algn="r" rtl="0">
              <a:spcBef>
                <a:spcPts val="0"/>
              </a:spcBef>
              <a:buNone/>
              <a:defRPr sz="1800" b="0" i="0" u="none" strike="noStrike" cap="none">
                <a:solidFill>
                  <a:srgbClr val="FFFFFF"/>
                </a:solidFill>
                <a:latin typeface="Georgia"/>
                <a:ea typeface="Georgia"/>
                <a:cs typeface="Georgia"/>
                <a:sym typeface="Georgia"/>
              </a:defRPr>
            </a:lvl5pPr>
            <a:lvl6pPr marL="0" marR="0" lvl="5" indent="0" algn="r" rtl="0">
              <a:spcBef>
                <a:spcPts val="0"/>
              </a:spcBef>
              <a:buNone/>
              <a:defRPr sz="1800" b="0" i="0" u="none" strike="noStrike" cap="none">
                <a:solidFill>
                  <a:srgbClr val="FFFFFF"/>
                </a:solidFill>
                <a:latin typeface="Georgia"/>
                <a:ea typeface="Georgia"/>
                <a:cs typeface="Georgia"/>
                <a:sym typeface="Georgia"/>
              </a:defRPr>
            </a:lvl6pPr>
            <a:lvl7pPr marL="0" marR="0" lvl="6" indent="0" algn="r" rtl="0">
              <a:spcBef>
                <a:spcPts val="0"/>
              </a:spcBef>
              <a:buNone/>
              <a:defRPr sz="1800" b="0" i="0" u="none" strike="noStrike" cap="none">
                <a:solidFill>
                  <a:srgbClr val="FFFFFF"/>
                </a:solidFill>
                <a:latin typeface="Georgia"/>
                <a:ea typeface="Georgia"/>
                <a:cs typeface="Georgia"/>
                <a:sym typeface="Georgia"/>
              </a:defRPr>
            </a:lvl7pPr>
            <a:lvl8pPr marL="0" marR="0" lvl="7" indent="0" algn="r" rtl="0">
              <a:spcBef>
                <a:spcPts val="0"/>
              </a:spcBef>
              <a:buNone/>
              <a:defRPr sz="1800" b="0" i="0" u="none" strike="noStrike" cap="none">
                <a:solidFill>
                  <a:srgbClr val="FFFFFF"/>
                </a:solidFill>
                <a:latin typeface="Georgia"/>
                <a:ea typeface="Georgia"/>
                <a:cs typeface="Georgia"/>
                <a:sym typeface="Georgia"/>
              </a:defRPr>
            </a:lvl8pPr>
            <a:lvl9pPr marL="0" marR="0" lvl="8" indent="0" algn="r" rtl="0">
              <a:spcBef>
                <a:spcPts val="0"/>
              </a:spcBef>
              <a:buNone/>
              <a:defRPr sz="1800" b="0" i="0" u="none" strike="noStrike" cap="none">
                <a:solidFill>
                  <a:srgbClr val="FFFFFF"/>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1"/>
        <p:cNvGrpSpPr/>
        <p:nvPr/>
      </p:nvGrpSpPr>
      <p:grpSpPr>
        <a:xfrm>
          <a:off x="0" y="0"/>
          <a:ext cx="0" cy="0"/>
          <a:chOff x="0" y="0"/>
          <a:chExt cx="0" cy="0"/>
        </a:xfrm>
      </p:grpSpPr>
      <p:sp>
        <p:nvSpPr>
          <p:cNvPr id="52" name="Google Shape;52;p4"/>
          <p:cNvSpPr txBox="1">
            <a:spLocks noGrp="1"/>
          </p:cNvSpPr>
          <p:nvPr>
            <p:ph type="title"/>
          </p:nvPr>
        </p:nvSpPr>
        <p:spPr>
          <a:xfrm>
            <a:off x="722313" y="1981200"/>
            <a:ext cx="7772400" cy="136207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FFFFFF"/>
              </a:buClr>
              <a:buSzPts val="4300"/>
              <a:buFont typeface="Trebuchet MS"/>
              <a:buNone/>
              <a:defRPr sz="4300" b="1" i="0" u="none" strike="noStrike" cap="none">
                <a:solidFill>
                  <a:srgbClr val="FFFFFF"/>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3" name="Google Shape;53;p4"/>
          <p:cNvSpPr txBox="1">
            <a:spLocks noGrp="1"/>
          </p:cNvSpPr>
          <p:nvPr>
            <p:ph type="body" idx="1"/>
          </p:nvPr>
        </p:nvSpPr>
        <p:spPr>
          <a:xfrm>
            <a:off x="722313" y="3367088"/>
            <a:ext cx="7772400" cy="1509712"/>
          </a:xfrm>
          <a:prstGeom prst="rect">
            <a:avLst/>
          </a:prstGeom>
          <a:noFill/>
          <a:ln>
            <a:noFill/>
          </a:ln>
        </p:spPr>
        <p:txBody>
          <a:bodyPr spcFirstLastPara="1" wrap="square" lIns="91425" tIns="45700" rIns="91425" bIns="45700" anchor="t" anchorCtr="0"/>
          <a:lstStyle>
            <a:lvl1pPr marL="457200" marR="0" lvl="0" indent="-228600" algn="l" rtl="0">
              <a:spcBef>
                <a:spcPts val="300"/>
              </a:spcBef>
              <a:spcAft>
                <a:spcPts val="0"/>
              </a:spcAft>
              <a:buClr>
                <a:schemeClr val="accent3"/>
              </a:buClr>
              <a:buSzPts val="2100"/>
              <a:buFont typeface="Georgia"/>
              <a:buNone/>
              <a:defRPr sz="2100" b="0" i="0" u="none" strike="noStrike" cap="none">
                <a:solidFill>
                  <a:schemeClr val="dk2"/>
                </a:solidFill>
                <a:latin typeface="Georgia"/>
                <a:ea typeface="Georgia"/>
                <a:cs typeface="Georgia"/>
                <a:sym typeface="Georgia"/>
              </a:defRPr>
            </a:lvl1pPr>
            <a:lvl2pPr marL="914400" marR="0" lvl="1" indent="-228600" algn="l" rtl="0">
              <a:spcBef>
                <a:spcPts val="300"/>
              </a:spcBef>
              <a:spcAft>
                <a:spcPts val="0"/>
              </a:spcAft>
              <a:buClr>
                <a:schemeClr val="accent2"/>
              </a:buClr>
              <a:buSzPts val="1800"/>
              <a:buFont typeface="Georgia"/>
              <a:buNone/>
              <a:defRPr sz="1800" b="0" i="0" u="none" strike="noStrike" cap="none">
                <a:solidFill>
                  <a:srgbClr val="888888"/>
                </a:solidFill>
                <a:latin typeface="Georgia"/>
                <a:ea typeface="Georgia"/>
                <a:cs typeface="Georgia"/>
                <a:sym typeface="Georgia"/>
              </a:defRPr>
            </a:lvl2pPr>
            <a:lvl3pPr marL="1371600" marR="0" lvl="2" indent="-228600" algn="l" rtl="0">
              <a:spcBef>
                <a:spcPts val="300"/>
              </a:spcBef>
              <a:spcAft>
                <a:spcPts val="0"/>
              </a:spcAft>
              <a:buClr>
                <a:schemeClr val="accent1"/>
              </a:buClr>
              <a:buSzPts val="1600"/>
              <a:buFont typeface="Noto Sans Symbols"/>
              <a:buNone/>
              <a:defRPr sz="1600" b="0" i="0" u="none" strike="noStrike" cap="none">
                <a:solidFill>
                  <a:srgbClr val="888888"/>
                </a:solidFill>
                <a:latin typeface="Georgia"/>
                <a:ea typeface="Georgia"/>
                <a:cs typeface="Georgia"/>
                <a:sym typeface="Georgia"/>
              </a:defRPr>
            </a:lvl3pPr>
            <a:lvl4pPr marL="1828800" marR="0" lvl="3" indent="-228600" algn="l" rtl="0">
              <a:spcBef>
                <a:spcPts val="300"/>
              </a:spcBef>
              <a:spcAft>
                <a:spcPts val="0"/>
              </a:spcAft>
              <a:buClr>
                <a:schemeClr val="accent1"/>
              </a:buClr>
              <a:buSzPts val="1400"/>
              <a:buFont typeface="Noto Sans Symbols"/>
              <a:buNone/>
              <a:defRPr sz="1400" b="0" i="0" u="none" strike="noStrike" cap="none">
                <a:solidFill>
                  <a:srgbClr val="888888"/>
                </a:solidFill>
                <a:latin typeface="Georgia"/>
                <a:ea typeface="Georgia"/>
                <a:cs typeface="Georgia"/>
                <a:sym typeface="Georgia"/>
              </a:defRPr>
            </a:lvl4pPr>
            <a:lvl5pPr marL="2286000" marR="0" lvl="4" indent="-228600" algn="l" rtl="0">
              <a:spcBef>
                <a:spcPts val="300"/>
              </a:spcBef>
              <a:spcAft>
                <a:spcPts val="0"/>
              </a:spcAft>
              <a:buClr>
                <a:schemeClr val="accent3"/>
              </a:buClr>
              <a:buSzPts val="1400"/>
              <a:buFont typeface="Georgia"/>
              <a:buNone/>
              <a:defRPr sz="1400" b="0" i="0" u="none" strike="noStrike" cap="none">
                <a:solidFill>
                  <a:srgbClr val="888888"/>
                </a:solidFill>
                <a:latin typeface="Georgia"/>
                <a:ea typeface="Georgia"/>
                <a:cs typeface="Georgia"/>
                <a:sym typeface="Georgia"/>
              </a:defRPr>
            </a:lvl5pPr>
            <a:lvl6pPr marL="2743200" marR="0" lvl="5" indent="-342900" algn="l" rtl="0">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rtl="0">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rtl="0">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rtl="0">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54" name="Google Shape;54;p4"/>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800" b="0" i="0" u="none" strike="noStrike" cap="none">
                <a:solidFill>
                  <a:schemeClr val="accent2"/>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55" name="Google Shape;55;p4"/>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800" b="0" i="0" u="none" strike="noStrike" cap="none">
                <a:solidFill>
                  <a:schemeClr val="accent2"/>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56" name="Google Shape;56;p4"/>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800" b="0" i="0" u="none" strike="noStrike" cap="none">
                <a:solidFill>
                  <a:srgbClr val="FFFFFF"/>
                </a:solidFill>
                <a:latin typeface="Georgia"/>
                <a:ea typeface="Georgia"/>
                <a:cs typeface="Georgia"/>
                <a:sym typeface="Georgia"/>
              </a:defRPr>
            </a:lvl1pPr>
            <a:lvl2pPr marL="0" marR="0" lvl="1" indent="0" algn="r" rtl="0">
              <a:spcBef>
                <a:spcPts val="0"/>
              </a:spcBef>
              <a:buNone/>
              <a:defRPr sz="1800" b="0" i="0" u="none" strike="noStrike" cap="none">
                <a:solidFill>
                  <a:srgbClr val="FFFFFF"/>
                </a:solidFill>
                <a:latin typeface="Georgia"/>
                <a:ea typeface="Georgia"/>
                <a:cs typeface="Georgia"/>
                <a:sym typeface="Georgia"/>
              </a:defRPr>
            </a:lvl2pPr>
            <a:lvl3pPr marL="0" marR="0" lvl="2" indent="0" algn="r" rtl="0">
              <a:spcBef>
                <a:spcPts val="0"/>
              </a:spcBef>
              <a:buNone/>
              <a:defRPr sz="1800" b="0" i="0" u="none" strike="noStrike" cap="none">
                <a:solidFill>
                  <a:srgbClr val="FFFFFF"/>
                </a:solidFill>
                <a:latin typeface="Georgia"/>
                <a:ea typeface="Georgia"/>
                <a:cs typeface="Georgia"/>
                <a:sym typeface="Georgia"/>
              </a:defRPr>
            </a:lvl3pPr>
            <a:lvl4pPr marL="0" marR="0" lvl="3" indent="0" algn="r" rtl="0">
              <a:spcBef>
                <a:spcPts val="0"/>
              </a:spcBef>
              <a:buNone/>
              <a:defRPr sz="1800" b="0" i="0" u="none" strike="noStrike" cap="none">
                <a:solidFill>
                  <a:srgbClr val="FFFFFF"/>
                </a:solidFill>
                <a:latin typeface="Georgia"/>
                <a:ea typeface="Georgia"/>
                <a:cs typeface="Georgia"/>
                <a:sym typeface="Georgia"/>
              </a:defRPr>
            </a:lvl4pPr>
            <a:lvl5pPr marL="0" marR="0" lvl="4" indent="0" algn="r" rtl="0">
              <a:spcBef>
                <a:spcPts val="0"/>
              </a:spcBef>
              <a:buNone/>
              <a:defRPr sz="1800" b="0" i="0" u="none" strike="noStrike" cap="none">
                <a:solidFill>
                  <a:srgbClr val="FFFFFF"/>
                </a:solidFill>
                <a:latin typeface="Georgia"/>
                <a:ea typeface="Georgia"/>
                <a:cs typeface="Georgia"/>
                <a:sym typeface="Georgia"/>
              </a:defRPr>
            </a:lvl5pPr>
            <a:lvl6pPr marL="0" marR="0" lvl="5" indent="0" algn="r" rtl="0">
              <a:spcBef>
                <a:spcPts val="0"/>
              </a:spcBef>
              <a:buNone/>
              <a:defRPr sz="1800" b="0" i="0" u="none" strike="noStrike" cap="none">
                <a:solidFill>
                  <a:srgbClr val="FFFFFF"/>
                </a:solidFill>
                <a:latin typeface="Georgia"/>
                <a:ea typeface="Georgia"/>
                <a:cs typeface="Georgia"/>
                <a:sym typeface="Georgia"/>
              </a:defRPr>
            </a:lvl6pPr>
            <a:lvl7pPr marL="0" marR="0" lvl="6" indent="0" algn="r" rtl="0">
              <a:spcBef>
                <a:spcPts val="0"/>
              </a:spcBef>
              <a:buNone/>
              <a:defRPr sz="1800" b="0" i="0" u="none" strike="noStrike" cap="none">
                <a:solidFill>
                  <a:srgbClr val="FFFFFF"/>
                </a:solidFill>
                <a:latin typeface="Georgia"/>
                <a:ea typeface="Georgia"/>
                <a:cs typeface="Georgia"/>
                <a:sym typeface="Georgia"/>
              </a:defRPr>
            </a:lvl7pPr>
            <a:lvl8pPr marL="0" marR="0" lvl="7" indent="0" algn="r" rtl="0">
              <a:spcBef>
                <a:spcPts val="0"/>
              </a:spcBef>
              <a:buNone/>
              <a:defRPr sz="1800" b="0" i="0" u="none" strike="noStrike" cap="none">
                <a:solidFill>
                  <a:srgbClr val="FFFFFF"/>
                </a:solidFill>
                <a:latin typeface="Georgia"/>
                <a:ea typeface="Georgia"/>
                <a:cs typeface="Georgia"/>
                <a:sym typeface="Georgia"/>
              </a:defRPr>
            </a:lvl8pPr>
            <a:lvl9pPr marL="0" marR="0" lvl="8" indent="0" algn="r" rtl="0">
              <a:spcBef>
                <a:spcPts val="0"/>
              </a:spcBef>
              <a:buNone/>
              <a:defRPr sz="1800" b="0" i="0" u="none" strike="noStrike" cap="none">
                <a:solidFill>
                  <a:srgbClr val="FFFFFF"/>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5"/>
          <p:cNvSpPr txBox="1">
            <a:spLocks noGrp="1"/>
          </p:cNvSpPr>
          <p:nvPr>
            <p:ph type="title"/>
          </p:nvPr>
        </p:nvSpPr>
        <p:spPr>
          <a:xfrm>
            <a:off x="457200" y="1143000"/>
            <a:ext cx="8229600" cy="1069848"/>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000"/>
              <a:buFont typeface="Trebuchet MS"/>
              <a:buNone/>
              <a:defRPr sz="4000" b="0" i="0" u="none" strike="noStrike" cap="none">
                <a:solidFill>
                  <a:schemeClr val="dk2"/>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9" name="Google Shape;59;p5"/>
          <p:cNvSpPr txBox="1">
            <a:spLocks noGrp="1"/>
          </p:cNvSpPr>
          <p:nvPr>
            <p:ph type="dt" idx="10"/>
          </p:nvPr>
        </p:nvSpPr>
        <p:spPr>
          <a:xfrm>
            <a:off x="6583680" y="612648"/>
            <a:ext cx="957264"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800" b="0" i="0" u="none" strike="noStrike" cap="none">
                <a:solidFill>
                  <a:schemeClr val="accent2"/>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60" name="Google Shape;60;p5"/>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800" b="0" i="0" u="none" strike="noStrike" cap="none">
                <a:solidFill>
                  <a:schemeClr val="accent2"/>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61" name="Google Shape;61;p5"/>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800" b="0" i="0" u="none" strike="noStrike" cap="none">
                <a:solidFill>
                  <a:srgbClr val="FFFFFF"/>
                </a:solidFill>
                <a:latin typeface="Georgia"/>
                <a:ea typeface="Georgia"/>
                <a:cs typeface="Georgia"/>
                <a:sym typeface="Georgia"/>
              </a:defRPr>
            </a:lvl1pPr>
            <a:lvl2pPr marL="0" marR="0" lvl="1" indent="0" algn="r" rtl="0">
              <a:spcBef>
                <a:spcPts val="0"/>
              </a:spcBef>
              <a:buNone/>
              <a:defRPr sz="1800" b="0" i="0" u="none" strike="noStrike" cap="none">
                <a:solidFill>
                  <a:srgbClr val="FFFFFF"/>
                </a:solidFill>
                <a:latin typeface="Georgia"/>
                <a:ea typeface="Georgia"/>
                <a:cs typeface="Georgia"/>
                <a:sym typeface="Georgia"/>
              </a:defRPr>
            </a:lvl2pPr>
            <a:lvl3pPr marL="0" marR="0" lvl="2" indent="0" algn="r" rtl="0">
              <a:spcBef>
                <a:spcPts val="0"/>
              </a:spcBef>
              <a:buNone/>
              <a:defRPr sz="1800" b="0" i="0" u="none" strike="noStrike" cap="none">
                <a:solidFill>
                  <a:srgbClr val="FFFFFF"/>
                </a:solidFill>
                <a:latin typeface="Georgia"/>
                <a:ea typeface="Georgia"/>
                <a:cs typeface="Georgia"/>
                <a:sym typeface="Georgia"/>
              </a:defRPr>
            </a:lvl3pPr>
            <a:lvl4pPr marL="0" marR="0" lvl="3" indent="0" algn="r" rtl="0">
              <a:spcBef>
                <a:spcPts val="0"/>
              </a:spcBef>
              <a:buNone/>
              <a:defRPr sz="1800" b="0" i="0" u="none" strike="noStrike" cap="none">
                <a:solidFill>
                  <a:srgbClr val="FFFFFF"/>
                </a:solidFill>
                <a:latin typeface="Georgia"/>
                <a:ea typeface="Georgia"/>
                <a:cs typeface="Georgia"/>
                <a:sym typeface="Georgia"/>
              </a:defRPr>
            </a:lvl4pPr>
            <a:lvl5pPr marL="0" marR="0" lvl="4" indent="0" algn="r" rtl="0">
              <a:spcBef>
                <a:spcPts val="0"/>
              </a:spcBef>
              <a:buNone/>
              <a:defRPr sz="1800" b="0" i="0" u="none" strike="noStrike" cap="none">
                <a:solidFill>
                  <a:srgbClr val="FFFFFF"/>
                </a:solidFill>
                <a:latin typeface="Georgia"/>
                <a:ea typeface="Georgia"/>
                <a:cs typeface="Georgia"/>
                <a:sym typeface="Georgia"/>
              </a:defRPr>
            </a:lvl5pPr>
            <a:lvl6pPr marL="0" marR="0" lvl="5" indent="0" algn="r" rtl="0">
              <a:spcBef>
                <a:spcPts val="0"/>
              </a:spcBef>
              <a:buNone/>
              <a:defRPr sz="1800" b="0" i="0" u="none" strike="noStrike" cap="none">
                <a:solidFill>
                  <a:srgbClr val="FFFFFF"/>
                </a:solidFill>
                <a:latin typeface="Georgia"/>
                <a:ea typeface="Georgia"/>
                <a:cs typeface="Georgia"/>
                <a:sym typeface="Georgia"/>
              </a:defRPr>
            </a:lvl6pPr>
            <a:lvl7pPr marL="0" marR="0" lvl="6" indent="0" algn="r" rtl="0">
              <a:spcBef>
                <a:spcPts val="0"/>
              </a:spcBef>
              <a:buNone/>
              <a:defRPr sz="1800" b="0" i="0" u="none" strike="noStrike" cap="none">
                <a:solidFill>
                  <a:srgbClr val="FFFFFF"/>
                </a:solidFill>
                <a:latin typeface="Georgia"/>
                <a:ea typeface="Georgia"/>
                <a:cs typeface="Georgia"/>
                <a:sym typeface="Georgia"/>
              </a:defRPr>
            </a:lvl7pPr>
            <a:lvl8pPr marL="0" marR="0" lvl="7" indent="0" algn="r" rtl="0">
              <a:spcBef>
                <a:spcPts val="0"/>
              </a:spcBef>
              <a:buNone/>
              <a:defRPr sz="1800" b="0" i="0" u="none" strike="noStrike" cap="none">
                <a:solidFill>
                  <a:srgbClr val="FFFFFF"/>
                </a:solidFill>
                <a:latin typeface="Georgia"/>
                <a:ea typeface="Georgia"/>
                <a:cs typeface="Georgia"/>
                <a:sym typeface="Georgia"/>
              </a:defRPr>
            </a:lvl8pPr>
            <a:lvl9pPr marL="0" marR="0" lvl="8" indent="0" algn="r" rtl="0">
              <a:spcBef>
                <a:spcPts val="0"/>
              </a:spcBef>
              <a:buNone/>
              <a:defRPr sz="1800" b="0" i="0" u="none" strike="noStrike" cap="none">
                <a:solidFill>
                  <a:srgbClr val="FFFFFF"/>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2"/>
        <p:cNvGrpSpPr/>
        <p:nvPr/>
      </p:nvGrpSpPr>
      <p:grpSpPr>
        <a:xfrm>
          <a:off x="0" y="0"/>
          <a:ext cx="0" cy="0"/>
          <a:chOff x="0" y="0"/>
          <a:chExt cx="0" cy="0"/>
        </a:xfrm>
      </p:grpSpPr>
      <p:sp>
        <p:nvSpPr>
          <p:cNvPr id="63" name="Google Shape;63;p6"/>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000"/>
              <a:buFont typeface="Trebuchet MS"/>
              <a:buNone/>
              <a:defRPr sz="4000" b="0" i="0" u="none" strike="noStrike" cap="none">
                <a:solidFill>
                  <a:schemeClr val="dk2"/>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4" name="Google Shape;64;p6"/>
          <p:cNvSpPr txBox="1">
            <a:spLocks noGrp="1"/>
          </p:cNvSpPr>
          <p:nvPr>
            <p:ph type="body" idx="1"/>
          </p:nvPr>
        </p:nvSpPr>
        <p:spPr>
          <a:xfrm>
            <a:off x="457200" y="2249424"/>
            <a:ext cx="4038600" cy="4525963"/>
          </a:xfrm>
          <a:prstGeom prst="rect">
            <a:avLst/>
          </a:prstGeom>
          <a:noFill/>
          <a:ln>
            <a:noFill/>
          </a:ln>
        </p:spPr>
        <p:txBody>
          <a:bodyPr spcFirstLastPara="1" wrap="square" lIns="91425" tIns="45700" rIns="91425" bIns="45700" anchor="t" anchorCtr="0"/>
          <a:lstStyle>
            <a:lvl1pPr marL="457200" marR="0" lvl="0" indent="-355600" algn="l" rtl="0">
              <a:spcBef>
                <a:spcPts val="300"/>
              </a:spcBef>
              <a:spcAft>
                <a:spcPts val="0"/>
              </a:spcAft>
              <a:buClr>
                <a:schemeClr val="accent3"/>
              </a:buClr>
              <a:buSzPts val="2000"/>
              <a:buFont typeface="Georgia"/>
              <a:buChar char="•"/>
              <a:defRPr sz="2000" b="0" i="0" u="none" strike="noStrike" cap="none">
                <a:solidFill>
                  <a:schemeClr val="dk1"/>
                </a:solidFill>
                <a:latin typeface="Georgia"/>
                <a:ea typeface="Georgia"/>
                <a:cs typeface="Georgia"/>
                <a:sym typeface="Georgia"/>
              </a:defRPr>
            </a:lvl1pPr>
            <a:lvl2pPr marL="914400" marR="0" lvl="1" indent="-349250" algn="l" rtl="0">
              <a:spcBef>
                <a:spcPts val="300"/>
              </a:spcBef>
              <a:spcAft>
                <a:spcPts val="0"/>
              </a:spcAft>
              <a:buClr>
                <a:schemeClr val="accent2"/>
              </a:buClr>
              <a:buSzPts val="1900"/>
              <a:buFont typeface="Georgia"/>
              <a:buChar char="▫"/>
              <a:defRPr sz="1900" b="0" i="0" u="none" strike="noStrike" cap="none">
                <a:solidFill>
                  <a:schemeClr val="accent2"/>
                </a:solidFill>
                <a:latin typeface="Georgia"/>
                <a:ea typeface="Georgia"/>
                <a:cs typeface="Georgia"/>
                <a:sym typeface="Georgia"/>
              </a:defRPr>
            </a:lvl2pPr>
            <a:lvl3pPr marL="1371600" marR="0" lvl="2" indent="-342900" algn="l" rtl="0">
              <a:spcBef>
                <a:spcPts val="300"/>
              </a:spcBef>
              <a:spcAft>
                <a:spcPts val="0"/>
              </a:spcAft>
              <a:buClr>
                <a:schemeClr val="accent1"/>
              </a:buClr>
              <a:buSzPts val="1800"/>
              <a:buFont typeface="Noto Sans Symbols"/>
              <a:buChar char="⚫"/>
              <a:defRPr sz="1800" b="0" i="0" u="none" strike="noStrike" cap="none">
                <a:solidFill>
                  <a:schemeClr val="accent1"/>
                </a:solidFill>
                <a:latin typeface="Georgia"/>
                <a:ea typeface="Georgia"/>
                <a:cs typeface="Georgia"/>
                <a:sym typeface="Georgia"/>
              </a:defRPr>
            </a:lvl3pPr>
            <a:lvl4pPr marL="1828800" marR="0" lvl="3" indent="-342900" algn="l" rtl="0">
              <a:spcBef>
                <a:spcPts val="300"/>
              </a:spcBef>
              <a:spcAft>
                <a:spcPts val="0"/>
              </a:spcAft>
              <a:buClr>
                <a:schemeClr val="accent1"/>
              </a:buClr>
              <a:buSzPts val="1800"/>
              <a:buFont typeface="Noto Sans Symbols"/>
              <a:buChar char="⚫"/>
              <a:defRPr sz="1800" b="0" i="0" u="none" strike="noStrike" cap="none">
                <a:solidFill>
                  <a:schemeClr val="accent1"/>
                </a:solidFill>
                <a:latin typeface="Georgia"/>
                <a:ea typeface="Georgia"/>
                <a:cs typeface="Georgia"/>
                <a:sym typeface="Georgia"/>
              </a:defRPr>
            </a:lvl4pPr>
            <a:lvl5pPr marL="2286000" marR="0" lvl="4" indent="-342900" algn="l" rtl="0">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5pPr>
            <a:lvl6pPr marL="2743200" marR="0" lvl="5" indent="-342900" algn="l" rtl="0">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rtl="0">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rtl="0">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rtl="0">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65" name="Google Shape;65;p6"/>
          <p:cNvSpPr txBox="1">
            <a:spLocks noGrp="1"/>
          </p:cNvSpPr>
          <p:nvPr>
            <p:ph type="body" idx="2"/>
          </p:nvPr>
        </p:nvSpPr>
        <p:spPr>
          <a:xfrm>
            <a:off x="4648200" y="2249424"/>
            <a:ext cx="4038600" cy="4525963"/>
          </a:xfrm>
          <a:prstGeom prst="rect">
            <a:avLst/>
          </a:prstGeom>
          <a:noFill/>
          <a:ln>
            <a:noFill/>
          </a:ln>
        </p:spPr>
        <p:txBody>
          <a:bodyPr spcFirstLastPara="1" wrap="square" lIns="91425" tIns="45700" rIns="91425" bIns="45700" anchor="t" anchorCtr="0"/>
          <a:lstStyle>
            <a:lvl1pPr marL="457200" marR="0" lvl="0" indent="-355600" algn="l" rtl="0">
              <a:spcBef>
                <a:spcPts val="300"/>
              </a:spcBef>
              <a:spcAft>
                <a:spcPts val="0"/>
              </a:spcAft>
              <a:buClr>
                <a:schemeClr val="accent3"/>
              </a:buClr>
              <a:buSzPts val="2000"/>
              <a:buFont typeface="Georgia"/>
              <a:buChar char="•"/>
              <a:defRPr sz="2000" b="0" i="0" u="none" strike="noStrike" cap="none">
                <a:solidFill>
                  <a:schemeClr val="dk1"/>
                </a:solidFill>
                <a:latin typeface="Georgia"/>
                <a:ea typeface="Georgia"/>
                <a:cs typeface="Georgia"/>
                <a:sym typeface="Georgia"/>
              </a:defRPr>
            </a:lvl1pPr>
            <a:lvl2pPr marL="914400" marR="0" lvl="1" indent="-349250" algn="l" rtl="0">
              <a:spcBef>
                <a:spcPts val="300"/>
              </a:spcBef>
              <a:spcAft>
                <a:spcPts val="0"/>
              </a:spcAft>
              <a:buClr>
                <a:schemeClr val="accent2"/>
              </a:buClr>
              <a:buSzPts val="1900"/>
              <a:buFont typeface="Georgia"/>
              <a:buChar char="▫"/>
              <a:defRPr sz="1900" b="0" i="0" u="none" strike="noStrike" cap="none">
                <a:solidFill>
                  <a:schemeClr val="accent2"/>
                </a:solidFill>
                <a:latin typeface="Georgia"/>
                <a:ea typeface="Georgia"/>
                <a:cs typeface="Georgia"/>
                <a:sym typeface="Georgia"/>
              </a:defRPr>
            </a:lvl2pPr>
            <a:lvl3pPr marL="1371600" marR="0" lvl="2" indent="-342900" algn="l" rtl="0">
              <a:spcBef>
                <a:spcPts val="300"/>
              </a:spcBef>
              <a:spcAft>
                <a:spcPts val="0"/>
              </a:spcAft>
              <a:buClr>
                <a:schemeClr val="accent1"/>
              </a:buClr>
              <a:buSzPts val="1800"/>
              <a:buFont typeface="Noto Sans Symbols"/>
              <a:buChar char="⚫"/>
              <a:defRPr sz="1800" b="0" i="0" u="none" strike="noStrike" cap="none">
                <a:solidFill>
                  <a:schemeClr val="accent1"/>
                </a:solidFill>
                <a:latin typeface="Georgia"/>
                <a:ea typeface="Georgia"/>
                <a:cs typeface="Georgia"/>
                <a:sym typeface="Georgia"/>
              </a:defRPr>
            </a:lvl3pPr>
            <a:lvl4pPr marL="1828800" marR="0" lvl="3" indent="-342900" algn="l" rtl="0">
              <a:spcBef>
                <a:spcPts val="300"/>
              </a:spcBef>
              <a:spcAft>
                <a:spcPts val="0"/>
              </a:spcAft>
              <a:buClr>
                <a:schemeClr val="accent1"/>
              </a:buClr>
              <a:buSzPts val="1800"/>
              <a:buFont typeface="Noto Sans Symbols"/>
              <a:buChar char="⚫"/>
              <a:defRPr sz="1800" b="0" i="0" u="none" strike="noStrike" cap="none">
                <a:solidFill>
                  <a:schemeClr val="accent1"/>
                </a:solidFill>
                <a:latin typeface="Georgia"/>
                <a:ea typeface="Georgia"/>
                <a:cs typeface="Georgia"/>
                <a:sym typeface="Georgia"/>
              </a:defRPr>
            </a:lvl4pPr>
            <a:lvl5pPr marL="2286000" marR="0" lvl="4" indent="-342900" algn="l" rtl="0">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5pPr>
            <a:lvl6pPr marL="2743200" marR="0" lvl="5" indent="-342900" algn="l" rtl="0">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rtl="0">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rtl="0">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rtl="0">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66" name="Google Shape;66;p6"/>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800" b="0" i="0" u="none" strike="noStrike" cap="none">
                <a:solidFill>
                  <a:schemeClr val="accent2"/>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67" name="Google Shape;67;p6"/>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800" b="0" i="0" u="none" strike="noStrike" cap="none">
                <a:solidFill>
                  <a:schemeClr val="accent2"/>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68" name="Google Shape;68;p6"/>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800" b="0" i="0" u="none" strike="noStrike" cap="none">
                <a:solidFill>
                  <a:srgbClr val="FFFFFF"/>
                </a:solidFill>
                <a:latin typeface="Georgia"/>
                <a:ea typeface="Georgia"/>
                <a:cs typeface="Georgia"/>
                <a:sym typeface="Georgia"/>
              </a:defRPr>
            </a:lvl1pPr>
            <a:lvl2pPr marL="0" marR="0" lvl="1" indent="0" algn="r" rtl="0">
              <a:spcBef>
                <a:spcPts val="0"/>
              </a:spcBef>
              <a:buNone/>
              <a:defRPr sz="1800" b="0" i="0" u="none" strike="noStrike" cap="none">
                <a:solidFill>
                  <a:srgbClr val="FFFFFF"/>
                </a:solidFill>
                <a:latin typeface="Georgia"/>
                <a:ea typeface="Georgia"/>
                <a:cs typeface="Georgia"/>
                <a:sym typeface="Georgia"/>
              </a:defRPr>
            </a:lvl2pPr>
            <a:lvl3pPr marL="0" marR="0" lvl="2" indent="0" algn="r" rtl="0">
              <a:spcBef>
                <a:spcPts val="0"/>
              </a:spcBef>
              <a:buNone/>
              <a:defRPr sz="1800" b="0" i="0" u="none" strike="noStrike" cap="none">
                <a:solidFill>
                  <a:srgbClr val="FFFFFF"/>
                </a:solidFill>
                <a:latin typeface="Georgia"/>
                <a:ea typeface="Georgia"/>
                <a:cs typeface="Georgia"/>
                <a:sym typeface="Georgia"/>
              </a:defRPr>
            </a:lvl3pPr>
            <a:lvl4pPr marL="0" marR="0" lvl="3" indent="0" algn="r" rtl="0">
              <a:spcBef>
                <a:spcPts val="0"/>
              </a:spcBef>
              <a:buNone/>
              <a:defRPr sz="1800" b="0" i="0" u="none" strike="noStrike" cap="none">
                <a:solidFill>
                  <a:srgbClr val="FFFFFF"/>
                </a:solidFill>
                <a:latin typeface="Georgia"/>
                <a:ea typeface="Georgia"/>
                <a:cs typeface="Georgia"/>
                <a:sym typeface="Georgia"/>
              </a:defRPr>
            </a:lvl4pPr>
            <a:lvl5pPr marL="0" marR="0" lvl="4" indent="0" algn="r" rtl="0">
              <a:spcBef>
                <a:spcPts val="0"/>
              </a:spcBef>
              <a:buNone/>
              <a:defRPr sz="1800" b="0" i="0" u="none" strike="noStrike" cap="none">
                <a:solidFill>
                  <a:srgbClr val="FFFFFF"/>
                </a:solidFill>
                <a:latin typeface="Georgia"/>
                <a:ea typeface="Georgia"/>
                <a:cs typeface="Georgia"/>
                <a:sym typeface="Georgia"/>
              </a:defRPr>
            </a:lvl5pPr>
            <a:lvl6pPr marL="0" marR="0" lvl="5" indent="0" algn="r" rtl="0">
              <a:spcBef>
                <a:spcPts val="0"/>
              </a:spcBef>
              <a:buNone/>
              <a:defRPr sz="1800" b="0" i="0" u="none" strike="noStrike" cap="none">
                <a:solidFill>
                  <a:srgbClr val="FFFFFF"/>
                </a:solidFill>
                <a:latin typeface="Georgia"/>
                <a:ea typeface="Georgia"/>
                <a:cs typeface="Georgia"/>
                <a:sym typeface="Georgia"/>
              </a:defRPr>
            </a:lvl6pPr>
            <a:lvl7pPr marL="0" marR="0" lvl="6" indent="0" algn="r" rtl="0">
              <a:spcBef>
                <a:spcPts val="0"/>
              </a:spcBef>
              <a:buNone/>
              <a:defRPr sz="1800" b="0" i="0" u="none" strike="noStrike" cap="none">
                <a:solidFill>
                  <a:srgbClr val="FFFFFF"/>
                </a:solidFill>
                <a:latin typeface="Georgia"/>
                <a:ea typeface="Georgia"/>
                <a:cs typeface="Georgia"/>
                <a:sym typeface="Georgia"/>
              </a:defRPr>
            </a:lvl7pPr>
            <a:lvl8pPr marL="0" marR="0" lvl="7" indent="0" algn="r" rtl="0">
              <a:spcBef>
                <a:spcPts val="0"/>
              </a:spcBef>
              <a:buNone/>
              <a:defRPr sz="1800" b="0" i="0" u="none" strike="noStrike" cap="none">
                <a:solidFill>
                  <a:srgbClr val="FFFFFF"/>
                </a:solidFill>
                <a:latin typeface="Georgia"/>
                <a:ea typeface="Georgia"/>
                <a:cs typeface="Georgia"/>
                <a:sym typeface="Georgia"/>
              </a:defRPr>
            </a:lvl8pPr>
            <a:lvl9pPr marL="0" marR="0" lvl="8" indent="0" algn="r" rtl="0">
              <a:spcBef>
                <a:spcPts val="0"/>
              </a:spcBef>
              <a:buNone/>
              <a:defRPr sz="1800" b="0" i="0" u="none" strike="noStrike" cap="none">
                <a:solidFill>
                  <a:srgbClr val="FFFFFF"/>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9"/>
        <p:cNvGrpSpPr/>
        <p:nvPr/>
      </p:nvGrpSpPr>
      <p:grpSpPr>
        <a:xfrm>
          <a:off x="0" y="0"/>
          <a:ext cx="0" cy="0"/>
          <a:chOff x="0" y="0"/>
          <a:chExt cx="0" cy="0"/>
        </a:xfrm>
      </p:grpSpPr>
      <p:sp>
        <p:nvSpPr>
          <p:cNvPr id="70" name="Google Shape;70;p7"/>
          <p:cNvSpPr txBox="1">
            <a:spLocks noGrp="1"/>
          </p:cNvSpPr>
          <p:nvPr>
            <p:ph type="title"/>
          </p:nvPr>
        </p:nvSpPr>
        <p:spPr>
          <a:xfrm>
            <a:off x="381000" y="1143000"/>
            <a:ext cx="8382000" cy="1069848"/>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000"/>
              <a:buFont typeface="Trebuchet MS"/>
              <a:buNone/>
              <a:defRPr sz="4000" b="0" i="0" u="none" strike="noStrike" cap="none">
                <a:solidFill>
                  <a:schemeClr val="dk2"/>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1" name="Google Shape;71;p7"/>
          <p:cNvSpPr txBox="1">
            <a:spLocks noGrp="1"/>
          </p:cNvSpPr>
          <p:nvPr>
            <p:ph type="body" idx="1"/>
          </p:nvPr>
        </p:nvSpPr>
        <p:spPr>
          <a:xfrm>
            <a:off x="381000" y="2244970"/>
            <a:ext cx="4041648" cy="457200"/>
          </a:xfrm>
          <a:prstGeom prst="rect">
            <a:avLst/>
          </a:prstGeom>
          <a:solidFill>
            <a:srgbClr val="328D96">
              <a:alpha val="24705"/>
            </a:srgbClr>
          </a:solidFill>
          <a:ln w="12700" cap="flat" cmpd="sng">
            <a:solidFill>
              <a:schemeClr val="accent2"/>
            </a:solidFill>
            <a:prstDash val="solid"/>
            <a:round/>
            <a:headEnd type="none" w="sm" len="sm"/>
            <a:tailEnd type="none" w="sm" len="sm"/>
          </a:ln>
        </p:spPr>
        <p:txBody>
          <a:bodyPr spcFirstLastPara="1" wrap="square" lIns="91425" tIns="45700" rIns="91425" bIns="45700" anchor="ctr" anchorCtr="0"/>
          <a:lstStyle>
            <a:lvl1pPr marL="457200" marR="0" lvl="0" indent="-228600" algn="l" rtl="0">
              <a:spcBef>
                <a:spcPts val="300"/>
              </a:spcBef>
              <a:spcAft>
                <a:spcPts val="0"/>
              </a:spcAft>
              <a:buClr>
                <a:schemeClr val="accent3"/>
              </a:buClr>
              <a:buSzPts val="1900"/>
              <a:buFont typeface="Georgia"/>
              <a:buNone/>
              <a:defRPr sz="1900" b="1" i="0" u="none" strike="noStrike" cap="none">
                <a:solidFill>
                  <a:srgbClr val="414141"/>
                </a:solidFill>
                <a:latin typeface="Georgia"/>
                <a:ea typeface="Georgia"/>
                <a:cs typeface="Georgia"/>
                <a:sym typeface="Georgia"/>
              </a:defRPr>
            </a:lvl1pPr>
            <a:lvl2pPr marL="914400" marR="0" lvl="1" indent="-228600" algn="l" rtl="0">
              <a:spcBef>
                <a:spcPts val="300"/>
              </a:spcBef>
              <a:spcAft>
                <a:spcPts val="0"/>
              </a:spcAft>
              <a:buClr>
                <a:schemeClr val="accent2"/>
              </a:buClr>
              <a:buSzPts val="2000"/>
              <a:buFont typeface="Georgia"/>
              <a:buNone/>
              <a:defRPr sz="2000" b="1" i="0" u="none" strike="noStrike" cap="none">
                <a:solidFill>
                  <a:schemeClr val="accent2"/>
                </a:solidFill>
                <a:latin typeface="Georgia"/>
                <a:ea typeface="Georgia"/>
                <a:cs typeface="Georgia"/>
                <a:sym typeface="Georgia"/>
              </a:defRPr>
            </a:lvl2pPr>
            <a:lvl3pPr marL="1371600" marR="0" lvl="2" indent="-228600" algn="l" rtl="0">
              <a:spcBef>
                <a:spcPts val="300"/>
              </a:spcBef>
              <a:spcAft>
                <a:spcPts val="0"/>
              </a:spcAft>
              <a:buClr>
                <a:schemeClr val="accent1"/>
              </a:buClr>
              <a:buSzPts val="1800"/>
              <a:buFont typeface="Noto Sans Symbols"/>
              <a:buNone/>
              <a:defRPr sz="1800" b="1" i="0" u="none" strike="noStrike" cap="none">
                <a:solidFill>
                  <a:schemeClr val="accent1"/>
                </a:solidFill>
                <a:latin typeface="Georgia"/>
                <a:ea typeface="Georgia"/>
                <a:cs typeface="Georgia"/>
                <a:sym typeface="Georgia"/>
              </a:defRPr>
            </a:lvl3pPr>
            <a:lvl4pPr marL="1828800" marR="0" lvl="3" indent="-228600" algn="l" rtl="0">
              <a:spcBef>
                <a:spcPts val="300"/>
              </a:spcBef>
              <a:spcAft>
                <a:spcPts val="0"/>
              </a:spcAft>
              <a:buClr>
                <a:schemeClr val="accent1"/>
              </a:buClr>
              <a:buSzPts val="1600"/>
              <a:buFont typeface="Noto Sans Symbols"/>
              <a:buNone/>
              <a:defRPr sz="1600" b="1" i="0" u="none" strike="noStrike" cap="none">
                <a:solidFill>
                  <a:schemeClr val="accent1"/>
                </a:solidFill>
                <a:latin typeface="Georgia"/>
                <a:ea typeface="Georgia"/>
                <a:cs typeface="Georgia"/>
                <a:sym typeface="Georgia"/>
              </a:defRPr>
            </a:lvl4pPr>
            <a:lvl5pPr marL="2286000" marR="0" lvl="4" indent="-228600" algn="l" rtl="0">
              <a:spcBef>
                <a:spcPts val="300"/>
              </a:spcBef>
              <a:spcAft>
                <a:spcPts val="0"/>
              </a:spcAft>
              <a:buClr>
                <a:schemeClr val="accent3"/>
              </a:buClr>
              <a:buSzPts val="1600"/>
              <a:buFont typeface="Georgia"/>
              <a:buNone/>
              <a:defRPr sz="1600" b="1" i="0" u="none" strike="noStrike" cap="none">
                <a:solidFill>
                  <a:schemeClr val="accent3"/>
                </a:solidFill>
                <a:latin typeface="Georgia"/>
                <a:ea typeface="Georgia"/>
                <a:cs typeface="Georgia"/>
                <a:sym typeface="Georgia"/>
              </a:defRPr>
            </a:lvl5pPr>
            <a:lvl6pPr marL="2743200" marR="0" lvl="5" indent="-342900" algn="l" rtl="0">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rtl="0">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rtl="0">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rtl="0">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72" name="Google Shape;72;p7"/>
          <p:cNvSpPr txBox="1">
            <a:spLocks noGrp="1"/>
          </p:cNvSpPr>
          <p:nvPr>
            <p:ph type="body" idx="2"/>
          </p:nvPr>
        </p:nvSpPr>
        <p:spPr>
          <a:xfrm>
            <a:off x="4721225" y="2244970"/>
            <a:ext cx="4041775" cy="457200"/>
          </a:xfrm>
          <a:prstGeom prst="rect">
            <a:avLst/>
          </a:prstGeom>
          <a:solidFill>
            <a:srgbClr val="328D96">
              <a:alpha val="24705"/>
            </a:srgbClr>
          </a:solidFill>
          <a:ln w="12700" cap="flat" cmpd="sng">
            <a:solidFill>
              <a:schemeClr val="accent2"/>
            </a:solidFill>
            <a:prstDash val="solid"/>
            <a:round/>
            <a:headEnd type="none" w="sm" len="sm"/>
            <a:tailEnd type="none" w="sm" len="sm"/>
          </a:ln>
        </p:spPr>
        <p:txBody>
          <a:bodyPr spcFirstLastPara="1" wrap="square" lIns="91425" tIns="45700" rIns="91425" bIns="45700" anchor="ctr" anchorCtr="0"/>
          <a:lstStyle>
            <a:lvl1pPr marL="457200" marR="0" lvl="0" indent="-228600" algn="l" rtl="0">
              <a:spcBef>
                <a:spcPts val="300"/>
              </a:spcBef>
              <a:spcAft>
                <a:spcPts val="0"/>
              </a:spcAft>
              <a:buClr>
                <a:schemeClr val="accent3"/>
              </a:buClr>
              <a:buSzPts val="1900"/>
              <a:buFont typeface="Georgia"/>
              <a:buNone/>
              <a:defRPr sz="1900" b="1" i="0" u="none" strike="noStrike" cap="none">
                <a:solidFill>
                  <a:srgbClr val="414141"/>
                </a:solidFill>
                <a:latin typeface="Georgia"/>
                <a:ea typeface="Georgia"/>
                <a:cs typeface="Georgia"/>
                <a:sym typeface="Georgia"/>
              </a:defRPr>
            </a:lvl1pPr>
            <a:lvl2pPr marL="914400" marR="0" lvl="1" indent="-228600" algn="l" rtl="0">
              <a:spcBef>
                <a:spcPts val="300"/>
              </a:spcBef>
              <a:spcAft>
                <a:spcPts val="0"/>
              </a:spcAft>
              <a:buClr>
                <a:schemeClr val="accent2"/>
              </a:buClr>
              <a:buSzPts val="2000"/>
              <a:buFont typeface="Georgia"/>
              <a:buNone/>
              <a:defRPr sz="2000" b="1" i="0" u="none" strike="noStrike" cap="none">
                <a:solidFill>
                  <a:schemeClr val="accent2"/>
                </a:solidFill>
                <a:latin typeface="Georgia"/>
                <a:ea typeface="Georgia"/>
                <a:cs typeface="Georgia"/>
                <a:sym typeface="Georgia"/>
              </a:defRPr>
            </a:lvl2pPr>
            <a:lvl3pPr marL="1371600" marR="0" lvl="2" indent="-228600" algn="l" rtl="0">
              <a:spcBef>
                <a:spcPts val="300"/>
              </a:spcBef>
              <a:spcAft>
                <a:spcPts val="0"/>
              </a:spcAft>
              <a:buClr>
                <a:schemeClr val="accent1"/>
              </a:buClr>
              <a:buSzPts val="1800"/>
              <a:buFont typeface="Noto Sans Symbols"/>
              <a:buNone/>
              <a:defRPr sz="1800" b="1" i="0" u="none" strike="noStrike" cap="none">
                <a:solidFill>
                  <a:schemeClr val="accent1"/>
                </a:solidFill>
                <a:latin typeface="Georgia"/>
                <a:ea typeface="Georgia"/>
                <a:cs typeface="Georgia"/>
                <a:sym typeface="Georgia"/>
              </a:defRPr>
            </a:lvl3pPr>
            <a:lvl4pPr marL="1828800" marR="0" lvl="3" indent="-228600" algn="l" rtl="0">
              <a:spcBef>
                <a:spcPts val="300"/>
              </a:spcBef>
              <a:spcAft>
                <a:spcPts val="0"/>
              </a:spcAft>
              <a:buClr>
                <a:schemeClr val="accent1"/>
              </a:buClr>
              <a:buSzPts val="1600"/>
              <a:buFont typeface="Noto Sans Symbols"/>
              <a:buNone/>
              <a:defRPr sz="1600" b="1" i="0" u="none" strike="noStrike" cap="none">
                <a:solidFill>
                  <a:schemeClr val="accent1"/>
                </a:solidFill>
                <a:latin typeface="Georgia"/>
                <a:ea typeface="Georgia"/>
                <a:cs typeface="Georgia"/>
                <a:sym typeface="Georgia"/>
              </a:defRPr>
            </a:lvl4pPr>
            <a:lvl5pPr marL="2286000" marR="0" lvl="4" indent="-228600" algn="l" rtl="0">
              <a:spcBef>
                <a:spcPts val="300"/>
              </a:spcBef>
              <a:spcAft>
                <a:spcPts val="0"/>
              </a:spcAft>
              <a:buClr>
                <a:schemeClr val="accent3"/>
              </a:buClr>
              <a:buSzPts val="1600"/>
              <a:buFont typeface="Georgia"/>
              <a:buNone/>
              <a:defRPr sz="1600" b="1" i="0" u="none" strike="noStrike" cap="none">
                <a:solidFill>
                  <a:schemeClr val="accent3"/>
                </a:solidFill>
                <a:latin typeface="Georgia"/>
                <a:ea typeface="Georgia"/>
                <a:cs typeface="Georgia"/>
                <a:sym typeface="Georgia"/>
              </a:defRPr>
            </a:lvl5pPr>
            <a:lvl6pPr marL="2743200" marR="0" lvl="5" indent="-342900" algn="l" rtl="0">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rtl="0">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rtl="0">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rtl="0">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73" name="Google Shape;73;p7"/>
          <p:cNvSpPr txBox="1">
            <a:spLocks noGrp="1"/>
          </p:cNvSpPr>
          <p:nvPr>
            <p:ph type="body" idx="3"/>
          </p:nvPr>
        </p:nvSpPr>
        <p:spPr>
          <a:xfrm>
            <a:off x="381000" y="2708519"/>
            <a:ext cx="4041648" cy="3886200"/>
          </a:xfrm>
          <a:prstGeom prst="rect">
            <a:avLst/>
          </a:prstGeom>
          <a:noFill/>
          <a:ln>
            <a:noFill/>
          </a:ln>
        </p:spPr>
        <p:txBody>
          <a:bodyPr spcFirstLastPara="1" wrap="square" lIns="91425" tIns="45700" rIns="91425" bIns="45700" anchor="t" anchorCtr="0"/>
          <a:lstStyle>
            <a:lvl1pPr marL="457200" marR="0" lvl="0" indent="-355600" algn="l" rtl="0">
              <a:spcBef>
                <a:spcPts val="300"/>
              </a:spcBef>
              <a:spcAft>
                <a:spcPts val="0"/>
              </a:spcAft>
              <a:buClr>
                <a:schemeClr val="accent3"/>
              </a:buClr>
              <a:buSzPts val="2000"/>
              <a:buFont typeface="Georgia"/>
              <a:buChar char="•"/>
              <a:defRPr sz="2000" b="0" i="0" u="none" strike="noStrike" cap="none">
                <a:solidFill>
                  <a:schemeClr val="dk1"/>
                </a:solidFill>
                <a:latin typeface="Georgia"/>
                <a:ea typeface="Georgia"/>
                <a:cs typeface="Georgia"/>
                <a:sym typeface="Georgia"/>
              </a:defRPr>
            </a:lvl1pPr>
            <a:lvl2pPr marL="914400" marR="0" lvl="1" indent="-355600" algn="l" rtl="0">
              <a:spcBef>
                <a:spcPts val="300"/>
              </a:spcBef>
              <a:spcAft>
                <a:spcPts val="0"/>
              </a:spcAft>
              <a:buClr>
                <a:schemeClr val="accent2"/>
              </a:buClr>
              <a:buSzPts val="2000"/>
              <a:buFont typeface="Georgia"/>
              <a:buChar char="▫"/>
              <a:defRPr sz="2000" b="0" i="0" u="none" strike="noStrike" cap="none">
                <a:solidFill>
                  <a:schemeClr val="accent2"/>
                </a:solidFill>
                <a:latin typeface="Georgia"/>
                <a:ea typeface="Georgia"/>
                <a:cs typeface="Georgia"/>
                <a:sym typeface="Georgia"/>
              </a:defRPr>
            </a:lvl2pPr>
            <a:lvl3pPr marL="1371600" marR="0" lvl="2" indent="-342900" algn="l" rtl="0">
              <a:spcBef>
                <a:spcPts val="300"/>
              </a:spcBef>
              <a:spcAft>
                <a:spcPts val="0"/>
              </a:spcAft>
              <a:buClr>
                <a:schemeClr val="accent1"/>
              </a:buClr>
              <a:buSzPts val="1800"/>
              <a:buFont typeface="Noto Sans Symbols"/>
              <a:buChar char="⚫"/>
              <a:defRPr sz="1800" b="0" i="0" u="none" strike="noStrike" cap="none">
                <a:solidFill>
                  <a:schemeClr val="accent1"/>
                </a:solidFill>
                <a:latin typeface="Georgia"/>
                <a:ea typeface="Georgia"/>
                <a:cs typeface="Georgia"/>
                <a:sym typeface="Georgia"/>
              </a:defRPr>
            </a:lvl3pPr>
            <a:lvl4pPr marL="1828800" marR="0" lvl="3" indent="-330200" algn="l" rtl="0">
              <a:spcBef>
                <a:spcPts val="300"/>
              </a:spcBef>
              <a:spcAft>
                <a:spcPts val="0"/>
              </a:spcAft>
              <a:buClr>
                <a:schemeClr val="accent1"/>
              </a:buClr>
              <a:buSzPts val="1600"/>
              <a:buFont typeface="Noto Sans Symbols"/>
              <a:buChar char="⚫"/>
              <a:defRPr sz="1600" b="0" i="0" u="none" strike="noStrike" cap="none">
                <a:solidFill>
                  <a:schemeClr val="accent1"/>
                </a:solidFill>
                <a:latin typeface="Georgia"/>
                <a:ea typeface="Georgia"/>
                <a:cs typeface="Georgia"/>
                <a:sym typeface="Georgia"/>
              </a:defRPr>
            </a:lvl4pPr>
            <a:lvl5pPr marL="2286000" marR="0" lvl="4" indent="-330200" algn="l" rtl="0">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5pPr>
            <a:lvl6pPr marL="2743200" marR="0" lvl="5" indent="-342900" algn="l" rtl="0">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rtl="0">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rtl="0">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rtl="0">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74" name="Google Shape;74;p7"/>
          <p:cNvSpPr txBox="1">
            <a:spLocks noGrp="1"/>
          </p:cNvSpPr>
          <p:nvPr>
            <p:ph type="body" idx="4"/>
          </p:nvPr>
        </p:nvSpPr>
        <p:spPr>
          <a:xfrm>
            <a:off x="4718304" y="2708519"/>
            <a:ext cx="4041775" cy="3886200"/>
          </a:xfrm>
          <a:prstGeom prst="rect">
            <a:avLst/>
          </a:prstGeom>
          <a:noFill/>
          <a:ln>
            <a:noFill/>
          </a:ln>
        </p:spPr>
        <p:txBody>
          <a:bodyPr spcFirstLastPara="1" wrap="square" lIns="91425" tIns="45700" rIns="91425" bIns="45700" anchor="t" anchorCtr="0"/>
          <a:lstStyle>
            <a:lvl1pPr marL="457200" marR="0" lvl="0" indent="-355600" algn="l" rtl="0">
              <a:spcBef>
                <a:spcPts val="300"/>
              </a:spcBef>
              <a:spcAft>
                <a:spcPts val="0"/>
              </a:spcAft>
              <a:buClr>
                <a:schemeClr val="accent3"/>
              </a:buClr>
              <a:buSzPts val="2000"/>
              <a:buFont typeface="Georgia"/>
              <a:buChar char="•"/>
              <a:defRPr sz="2000" b="0" i="0" u="none" strike="noStrike" cap="none">
                <a:solidFill>
                  <a:schemeClr val="dk1"/>
                </a:solidFill>
                <a:latin typeface="Georgia"/>
                <a:ea typeface="Georgia"/>
                <a:cs typeface="Georgia"/>
                <a:sym typeface="Georgia"/>
              </a:defRPr>
            </a:lvl1pPr>
            <a:lvl2pPr marL="914400" marR="0" lvl="1" indent="-355600" algn="l" rtl="0">
              <a:spcBef>
                <a:spcPts val="300"/>
              </a:spcBef>
              <a:spcAft>
                <a:spcPts val="0"/>
              </a:spcAft>
              <a:buClr>
                <a:schemeClr val="accent2"/>
              </a:buClr>
              <a:buSzPts val="2000"/>
              <a:buFont typeface="Georgia"/>
              <a:buChar char="▫"/>
              <a:defRPr sz="2000" b="0" i="0" u="none" strike="noStrike" cap="none">
                <a:solidFill>
                  <a:schemeClr val="accent2"/>
                </a:solidFill>
                <a:latin typeface="Georgia"/>
                <a:ea typeface="Georgia"/>
                <a:cs typeface="Georgia"/>
                <a:sym typeface="Georgia"/>
              </a:defRPr>
            </a:lvl2pPr>
            <a:lvl3pPr marL="1371600" marR="0" lvl="2" indent="-342900" algn="l" rtl="0">
              <a:spcBef>
                <a:spcPts val="300"/>
              </a:spcBef>
              <a:spcAft>
                <a:spcPts val="0"/>
              </a:spcAft>
              <a:buClr>
                <a:schemeClr val="accent1"/>
              </a:buClr>
              <a:buSzPts val="1800"/>
              <a:buFont typeface="Noto Sans Symbols"/>
              <a:buChar char="⚫"/>
              <a:defRPr sz="1800" b="0" i="0" u="none" strike="noStrike" cap="none">
                <a:solidFill>
                  <a:schemeClr val="accent1"/>
                </a:solidFill>
                <a:latin typeface="Georgia"/>
                <a:ea typeface="Georgia"/>
                <a:cs typeface="Georgia"/>
                <a:sym typeface="Georgia"/>
              </a:defRPr>
            </a:lvl3pPr>
            <a:lvl4pPr marL="1828800" marR="0" lvl="3" indent="-330200" algn="l" rtl="0">
              <a:spcBef>
                <a:spcPts val="300"/>
              </a:spcBef>
              <a:spcAft>
                <a:spcPts val="0"/>
              </a:spcAft>
              <a:buClr>
                <a:schemeClr val="accent1"/>
              </a:buClr>
              <a:buSzPts val="1600"/>
              <a:buFont typeface="Noto Sans Symbols"/>
              <a:buChar char="⚫"/>
              <a:defRPr sz="1600" b="0" i="0" u="none" strike="noStrike" cap="none">
                <a:solidFill>
                  <a:schemeClr val="accent1"/>
                </a:solidFill>
                <a:latin typeface="Georgia"/>
                <a:ea typeface="Georgia"/>
                <a:cs typeface="Georgia"/>
                <a:sym typeface="Georgia"/>
              </a:defRPr>
            </a:lvl4pPr>
            <a:lvl5pPr marL="2286000" marR="0" lvl="4" indent="-330200" algn="l" rtl="0">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5pPr>
            <a:lvl6pPr marL="2743200" marR="0" lvl="5" indent="-342900" algn="l" rtl="0">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rtl="0">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rtl="0">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rtl="0">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75" name="Google Shape;75;p7"/>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800" b="0" i="0" u="none" strike="noStrike" cap="none">
                <a:solidFill>
                  <a:schemeClr val="accent2"/>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76" name="Google Shape;76;p7"/>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800" b="0" i="0" u="none" strike="noStrike" cap="none">
                <a:solidFill>
                  <a:srgbClr val="FFFFFF"/>
                </a:solidFill>
                <a:latin typeface="Georgia"/>
                <a:ea typeface="Georgia"/>
                <a:cs typeface="Georgia"/>
                <a:sym typeface="Georgia"/>
              </a:defRPr>
            </a:lvl1pPr>
            <a:lvl2pPr marL="0" marR="0" lvl="1" indent="0" algn="r" rtl="0">
              <a:spcBef>
                <a:spcPts val="0"/>
              </a:spcBef>
              <a:buNone/>
              <a:defRPr sz="1800" b="0" i="0" u="none" strike="noStrike" cap="none">
                <a:solidFill>
                  <a:srgbClr val="FFFFFF"/>
                </a:solidFill>
                <a:latin typeface="Georgia"/>
                <a:ea typeface="Georgia"/>
                <a:cs typeface="Georgia"/>
                <a:sym typeface="Georgia"/>
              </a:defRPr>
            </a:lvl2pPr>
            <a:lvl3pPr marL="0" marR="0" lvl="2" indent="0" algn="r" rtl="0">
              <a:spcBef>
                <a:spcPts val="0"/>
              </a:spcBef>
              <a:buNone/>
              <a:defRPr sz="1800" b="0" i="0" u="none" strike="noStrike" cap="none">
                <a:solidFill>
                  <a:srgbClr val="FFFFFF"/>
                </a:solidFill>
                <a:latin typeface="Georgia"/>
                <a:ea typeface="Georgia"/>
                <a:cs typeface="Georgia"/>
                <a:sym typeface="Georgia"/>
              </a:defRPr>
            </a:lvl3pPr>
            <a:lvl4pPr marL="0" marR="0" lvl="3" indent="0" algn="r" rtl="0">
              <a:spcBef>
                <a:spcPts val="0"/>
              </a:spcBef>
              <a:buNone/>
              <a:defRPr sz="1800" b="0" i="0" u="none" strike="noStrike" cap="none">
                <a:solidFill>
                  <a:srgbClr val="FFFFFF"/>
                </a:solidFill>
                <a:latin typeface="Georgia"/>
                <a:ea typeface="Georgia"/>
                <a:cs typeface="Georgia"/>
                <a:sym typeface="Georgia"/>
              </a:defRPr>
            </a:lvl4pPr>
            <a:lvl5pPr marL="0" marR="0" lvl="4" indent="0" algn="r" rtl="0">
              <a:spcBef>
                <a:spcPts val="0"/>
              </a:spcBef>
              <a:buNone/>
              <a:defRPr sz="1800" b="0" i="0" u="none" strike="noStrike" cap="none">
                <a:solidFill>
                  <a:srgbClr val="FFFFFF"/>
                </a:solidFill>
                <a:latin typeface="Georgia"/>
                <a:ea typeface="Georgia"/>
                <a:cs typeface="Georgia"/>
                <a:sym typeface="Georgia"/>
              </a:defRPr>
            </a:lvl5pPr>
            <a:lvl6pPr marL="0" marR="0" lvl="5" indent="0" algn="r" rtl="0">
              <a:spcBef>
                <a:spcPts val="0"/>
              </a:spcBef>
              <a:buNone/>
              <a:defRPr sz="1800" b="0" i="0" u="none" strike="noStrike" cap="none">
                <a:solidFill>
                  <a:srgbClr val="FFFFFF"/>
                </a:solidFill>
                <a:latin typeface="Georgia"/>
                <a:ea typeface="Georgia"/>
                <a:cs typeface="Georgia"/>
                <a:sym typeface="Georgia"/>
              </a:defRPr>
            </a:lvl6pPr>
            <a:lvl7pPr marL="0" marR="0" lvl="6" indent="0" algn="r" rtl="0">
              <a:spcBef>
                <a:spcPts val="0"/>
              </a:spcBef>
              <a:buNone/>
              <a:defRPr sz="1800" b="0" i="0" u="none" strike="noStrike" cap="none">
                <a:solidFill>
                  <a:srgbClr val="FFFFFF"/>
                </a:solidFill>
                <a:latin typeface="Georgia"/>
                <a:ea typeface="Georgia"/>
                <a:cs typeface="Georgia"/>
                <a:sym typeface="Georgia"/>
              </a:defRPr>
            </a:lvl7pPr>
            <a:lvl8pPr marL="0" marR="0" lvl="7" indent="0" algn="r" rtl="0">
              <a:spcBef>
                <a:spcPts val="0"/>
              </a:spcBef>
              <a:buNone/>
              <a:defRPr sz="1800" b="0" i="0" u="none" strike="noStrike" cap="none">
                <a:solidFill>
                  <a:srgbClr val="FFFFFF"/>
                </a:solidFill>
                <a:latin typeface="Georgia"/>
                <a:ea typeface="Georgia"/>
                <a:cs typeface="Georgia"/>
                <a:sym typeface="Georgia"/>
              </a:defRPr>
            </a:lvl8pPr>
            <a:lvl9pPr marL="0" marR="0" lvl="8" indent="0" algn="r" rtl="0">
              <a:spcBef>
                <a:spcPts val="0"/>
              </a:spcBef>
              <a:buNone/>
              <a:defRPr sz="1800" b="0" i="0" u="none" strike="noStrike" cap="none">
                <a:solidFill>
                  <a:srgbClr val="FFFFFF"/>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
        <p:nvSpPr>
          <p:cNvPr id="77" name="Google Shape;77;p7"/>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800" b="0" i="0" u="none" strike="noStrike" cap="none">
                <a:solidFill>
                  <a:schemeClr val="accent2"/>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8"/>
        <p:cNvGrpSpPr/>
        <p:nvPr/>
      </p:nvGrpSpPr>
      <p:grpSpPr>
        <a:xfrm>
          <a:off x="0" y="0"/>
          <a:ext cx="0" cy="0"/>
          <a:chOff x="0" y="0"/>
          <a:chExt cx="0" cy="0"/>
        </a:xfrm>
      </p:grpSpPr>
      <p:sp>
        <p:nvSpPr>
          <p:cNvPr id="79" name="Google Shape;79;p8"/>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800" b="0" i="0" u="none" strike="noStrike" cap="none">
                <a:solidFill>
                  <a:schemeClr val="accent2"/>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80" name="Google Shape;80;p8"/>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800" b="0" i="0" u="none" strike="noStrike" cap="none">
                <a:solidFill>
                  <a:schemeClr val="accent2"/>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81" name="Google Shape;81;p8"/>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800" b="0" i="0" u="none" strike="noStrike" cap="none">
                <a:solidFill>
                  <a:srgbClr val="FFFFFF"/>
                </a:solidFill>
                <a:latin typeface="Georgia"/>
                <a:ea typeface="Georgia"/>
                <a:cs typeface="Georgia"/>
                <a:sym typeface="Georgia"/>
              </a:defRPr>
            </a:lvl1pPr>
            <a:lvl2pPr marL="0" marR="0" lvl="1" indent="0" algn="r" rtl="0">
              <a:spcBef>
                <a:spcPts val="0"/>
              </a:spcBef>
              <a:buNone/>
              <a:defRPr sz="1800" b="0" i="0" u="none" strike="noStrike" cap="none">
                <a:solidFill>
                  <a:srgbClr val="FFFFFF"/>
                </a:solidFill>
                <a:latin typeface="Georgia"/>
                <a:ea typeface="Georgia"/>
                <a:cs typeface="Georgia"/>
                <a:sym typeface="Georgia"/>
              </a:defRPr>
            </a:lvl2pPr>
            <a:lvl3pPr marL="0" marR="0" lvl="2" indent="0" algn="r" rtl="0">
              <a:spcBef>
                <a:spcPts val="0"/>
              </a:spcBef>
              <a:buNone/>
              <a:defRPr sz="1800" b="0" i="0" u="none" strike="noStrike" cap="none">
                <a:solidFill>
                  <a:srgbClr val="FFFFFF"/>
                </a:solidFill>
                <a:latin typeface="Georgia"/>
                <a:ea typeface="Georgia"/>
                <a:cs typeface="Georgia"/>
                <a:sym typeface="Georgia"/>
              </a:defRPr>
            </a:lvl3pPr>
            <a:lvl4pPr marL="0" marR="0" lvl="3" indent="0" algn="r" rtl="0">
              <a:spcBef>
                <a:spcPts val="0"/>
              </a:spcBef>
              <a:buNone/>
              <a:defRPr sz="1800" b="0" i="0" u="none" strike="noStrike" cap="none">
                <a:solidFill>
                  <a:srgbClr val="FFFFFF"/>
                </a:solidFill>
                <a:latin typeface="Georgia"/>
                <a:ea typeface="Georgia"/>
                <a:cs typeface="Georgia"/>
                <a:sym typeface="Georgia"/>
              </a:defRPr>
            </a:lvl4pPr>
            <a:lvl5pPr marL="0" marR="0" lvl="4" indent="0" algn="r" rtl="0">
              <a:spcBef>
                <a:spcPts val="0"/>
              </a:spcBef>
              <a:buNone/>
              <a:defRPr sz="1800" b="0" i="0" u="none" strike="noStrike" cap="none">
                <a:solidFill>
                  <a:srgbClr val="FFFFFF"/>
                </a:solidFill>
                <a:latin typeface="Georgia"/>
                <a:ea typeface="Georgia"/>
                <a:cs typeface="Georgia"/>
                <a:sym typeface="Georgia"/>
              </a:defRPr>
            </a:lvl5pPr>
            <a:lvl6pPr marL="0" marR="0" lvl="5" indent="0" algn="r" rtl="0">
              <a:spcBef>
                <a:spcPts val="0"/>
              </a:spcBef>
              <a:buNone/>
              <a:defRPr sz="1800" b="0" i="0" u="none" strike="noStrike" cap="none">
                <a:solidFill>
                  <a:srgbClr val="FFFFFF"/>
                </a:solidFill>
                <a:latin typeface="Georgia"/>
                <a:ea typeface="Georgia"/>
                <a:cs typeface="Georgia"/>
                <a:sym typeface="Georgia"/>
              </a:defRPr>
            </a:lvl6pPr>
            <a:lvl7pPr marL="0" marR="0" lvl="6" indent="0" algn="r" rtl="0">
              <a:spcBef>
                <a:spcPts val="0"/>
              </a:spcBef>
              <a:buNone/>
              <a:defRPr sz="1800" b="0" i="0" u="none" strike="noStrike" cap="none">
                <a:solidFill>
                  <a:srgbClr val="FFFFFF"/>
                </a:solidFill>
                <a:latin typeface="Georgia"/>
                <a:ea typeface="Georgia"/>
                <a:cs typeface="Georgia"/>
                <a:sym typeface="Georgia"/>
              </a:defRPr>
            </a:lvl7pPr>
            <a:lvl8pPr marL="0" marR="0" lvl="7" indent="0" algn="r" rtl="0">
              <a:spcBef>
                <a:spcPts val="0"/>
              </a:spcBef>
              <a:buNone/>
              <a:defRPr sz="1800" b="0" i="0" u="none" strike="noStrike" cap="none">
                <a:solidFill>
                  <a:srgbClr val="FFFFFF"/>
                </a:solidFill>
                <a:latin typeface="Georgia"/>
                <a:ea typeface="Georgia"/>
                <a:cs typeface="Georgia"/>
                <a:sym typeface="Georgia"/>
              </a:defRPr>
            </a:lvl8pPr>
            <a:lvl9pPr marL="0" marR="0" lvl="8" indent="0" algn="r" rtl="0">
              <a:spcBef>
                <a:spcPts val="0"/>
              </a:spcBef>
              <a:buNone/>
              <a:defRPr sz="1800" b="0" i="0" u="none" strike="noStrike" cap="none">
                <a:solidFill>
                  <a:srgbClr val="FFFFFF"/>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2"/>
        <p:cNvGrpSpPr/>
        <p:nvPr/>
      </p:nvGrpSpPr>
      <p:grpSpPr>
        <a:xfrm>
          <a:off x="0" y="0"/>
          <a:ext cx="0" cy="0"/>
          <a:chOff x="0" y="0"/>
          <a:chExt cx="0" cy="0"/>
        </a:xfrm>
      </p:grpSpPr>
      <p:sp>
        <p:nvSpPr>
          <p:cNvPr id="83" name="Google Shape;83;p9"/>
          <p:cNvSpPr txBox="1">
            <a:spLocks noGrp="1"/>
          </p:cNvSpPr>
          <p:nvPr>
            <p:ph type="title"/>
          </p:nvPr>
        </p:nvSpPr>
        <p:spPr>
          <a:xfrm>
            <a:off x="5353496" y="1101970"/>
            <a:ext cx="3383280" cy="877824"/>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2"/>
              </a:buClr>
              <a:buSzPts val="1800"/>
              <a:buFont typeface="Trebuchet MS"/>
              <a:buNone/>
              <a:defRPr sz="1800" b="1" i="0" u="none" strike="noStrike" cap="none">
                <a:solidFill>
                  <a:schemeClr val="dk2"/>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4" name="Google Shape;84;p9"/>
          <p:cNvSpPr txBox="1">
            <a:spLocks noGrp="1"/>
          </p:cNvSpPr>
          <p:nvPr>
            <p:ph type="body" idx="1"/>
          </p:nvPr>
        </p:nvSpPr>
        <p:spPr>
          <a:xfrm>
            <a:off x="5353496" y="2010727"/>
            <a:ext cx="3383280" cy="4617720"/>
          </a:xfrm>
          <a:prstGeom prst="rect">
            <a:avLst/>
          </a:prstGeom>
          <a:noFill/>
          <a:ln>
            <a:noFill/>
          </a:ln>
        </p:spPr>
        <p:txBody>
          <a:bodyPr spcFirstLastPara="1" wrap="square" lIns="91425" tIns="45700" rIns="91425" bIns="45700" anchor="t" anchorCtr="0"/>
          <a:lstStyle>
            <a:lvl1pPr marL="457200" marR="0" lvl="0" indent="-228600" algn="l" rtl="0">
              <a:spcBef>
                <a:spcPts val="300"/>
              </a:spcBef>
              <a:spcAft>
                <a:spcPts val="0"/>
              </a:spcAft>
              <a:buClr>
                <a:schemeClr val="accent3"/>
              </a:buClr>
              <a:buSzPts val="1400"/>
              <a:buFont typeface="Georgia"/>
              <a:buNone/>
              <a:defRPr sz="1400" b="0" i="0" u="none" strike="noStrike" cap="none">
                <a:solidFill>
                  <a:schemeClr val="dk1"/>
                </a:solidFill>
                <a:latin typeface="Georgia"/>
                <a:ea typeface="Georgia"/>
                <a:cs typeface="Georgia"/>
                <a:sym typeface="Georgia"/>
              </a:defRPr>
            </a:lvl1pPr>
            <a:lvl2pPr marL="914400" marR="0" lvl="1" indent="-228600" algn="l" rtl="0">
              <a:spcBef>
                <a:spcPts val="300"/>
              </a:spcBef>
              <a:spcAft>
                <a:spcPts val="0"/>
              </a:spcAft>
              <a:buClr>
                <a:schemeClr val="accent2"/>
              </a:buClr>
              <a:buSzPts val="1200"/>
              <a:buFont typeface="Georgia"/>
              <a:buNone/>
              <a:defRPr sz="1200" b="0" i="0" u="none" strike="noStrike" cap="none">
                <a:solidFill>
                  <a:schemeClr val="accent2"/>
                </a:solidFill>
                <a:latin typeface="Georgia"/>
                <a:ea typeface="Georgia"/>
                <a:cs typeface="Georgia"/>
                <a:sym typeface="Georgia"/>
              </a:defRPr>
            </a:lvl2pPr>
            <a:lvl3pPr marL="1371600" marR="0" lvl="2" indent="-228600" algn="l" rtl="0">
              <a:spcBef>
                <a:spcPts val="300"/>
              </a:spcBef>
              <a:spcAft>
                <a:spcPts val="0"/>
              </a:spcAft>
              <a:buClr>
                <a:schemeClr val="accent1"/>
              </a:buClr>
              <a:buSzPts val="1000"/>
              <a:buFont typeface="Noto Sans Symbols"/>
              <a:buNone/>
              <a:defRPr sz="1000" b="0" i="0" u="none" strike="noStrike" cap="none">
                <a:solidFill>
                  <a:schemeClr val="accent1"/>
                </a:solidFill>
                <a:latin typeface="Georgia"/>
                <a:ea typeface="Georgia"/>
                <a:cs typeface="Georgia"/>
                <a:sym typeface="Georgia"/>
              </a:defRPr>
            </a:lvl3pPr>
            <a:lvl4pPr marL="1828800" marR="0" lvl="3" indent="-228600" algn="l" rtl="0">
              <a:spcBef>
                <a:spcPts val="300"/>
              </a:spcBef>
              <a:spcAft>
                <a:spcPts val="0"/>
              </a:spcAft>
              <a:buClr>
                <a:schemeClr val="accent1"/>
              </a:buClr>
              <a:buSzPts val="900"/>
              <a:buFont typeface="Noto Sans Symbols"/>
              <a:buNone/>
              <a:defRPr sz="900" b="0" i="0" u="none" strike="noStrike" cap="none">
                <a:solidFill>
                  <a:schemeClr val="accent1"/>
                </a:solidFill>
                <a:latin typeface="Georgia"/>
                <a:ea typeface="Georgia"/>
                <a:cs typeface="Georgia"/>
                <a:sym typeface="Georgia"/>
              </a:defRPr>
            </a:lvl4pPr>
            <a:lvl5pPr marL="2286000" marR="0" lvl="4" indent="-228600" algn="l" rtl="0">
              <a:spcBef>
                <a:spcPts val="300"/>
              </a:spcBef>
              <a:spcAft>
                <a:spcPts val="0"/>
              </a:spcAft>
              <a:buClr>
                <a:schemeClr val="accent3"/>
              </a:buClr>
              <a:buSzPts val="900"/>
              <a:buFont typeface="Georgia"/>
              <a:buNone/>
              <a:defRPr sz="900" b="0" i="0" u="none" strike="noStrike" cap="none">
                <a:solidFill>
                  <a:schemeClr val="accent3"/>
                </a:solidFill>
                <a:latin typeface="Georgia"/>
                <a:ea typeface="Georgia"/>
                <a:cs typeface="Georgia"/>
                <a:sym typeface="Georgia"/>
              </a:defRPr>
            </a:lvl5pPr>
            <a:lvl6pPr marL="2743200" marR="0" lvl="5" indent="-342900" algn="l" rtl="0">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rtl="0">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rtl="0">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rtl="0">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85" name="Google Shape;85;p9"/>
          <p:cNvSpPr txBox="1">
            <a:spLocks noGrp="1"/>
          </p:cNvSpPr>
          <p:nvPr>
            <p:ph type="body" idx="2"/>
          </p:nvPr>
        </p:nvSpPr>
        <p:spPr>
          <a:xfrm>
            <a:off x="152400" y="776287"/>
            <a:ext cx="5102352" cy="5852160"/>
          </a:xfrm>
          <a:prstGeom prst="rect">
            <a:avLst/>
          </a:prstGeom>
          <a:noFill/>
          <a:ln>
            <a:noFill/>
          </a:ln>
        </p:spPr>
        <p:txBody>
          <a:bodyPr spcFirstLastPara="1" wrap="square" lIns="91425" tIns="45700" rIns="91425" bIns="45700" anchor="t" anchorCtr="0"/>
          <a:lstStyle>
            <a:lvl1pPr marL="457200" marR="0" lvl="0" indent="-431800" algn="l" rtl="0">
              <a:spcBef>
                <a:spcPts val="300"/>
              </a:spcBef>
              <a:spcAft>
                <a:spcPts val="0"/>
              </a:spcAft>
              <a:buClr>
                <a:schemeClr val="accent3"/>
              </a:buClr>
              <a:buSzPts val="3200"/>
              <a:buFont typeface="Georgia"/>
              <a:buChar char="•"/>
              <a:defRPr sz="3200" b="0" i="0" u="none" strike="noStrike" cap="none">
                <a:solidFill>
                  <a:schemeClr val="dk1"/>
                </a:solidFill>
                <a:latin typeface="Georgia"/>
                <a:ea typeface="Georgia"/>
                <a:cs typeface="Georgia"/>
                <a:sym typeface="Georgia"/>
              </a:defRPr>
            </a:lvl1pPr>
            <a:lvl2pPr marL="914400" marR="0" lvl="1" indent="-406400" algn="l" rtl="0">
              <a:spcBef>
                <a:spcPts val="300"/>
              </a:spcBef>
              <a:spcAft>
                <a:spcPts val="0"/>
              </a:spcAft>
              <a:buClr>
                <a:schemeClr val="accent2"/>
              </a:buClr>
              <a:buSzPts val="2800"/>
              <a:buFont typeface="Georgia"/>
              <a:buChar char="▫"/>
              <a:defRPr sz="2800" b="0" i="0" u="none" strike="noStrike" cap="none">
                <a:solidFill>
                  <a:schemeClr val="accent2"/>
                </a:solidFill>
                <a:latin typeface="Georgia"/>
                <a:ea typeface="Georgia"/>
                <a:cs typeface="Georgia"/>
                <a:sym typeface="Georgia"/>
              </a:defRPr>
            </a:lvl2pPr>
            <a:lvl3pPr marL="1371600" marR="0" lvl="2" indent="-381000" algn="l" rtl="0">
              <a:spcBef>
                <a:spcPts val="300"/>
              </a:spcBef>
              <a:spcAft>
                <a:spcPts val="0"/>
              </a:spcAft>
              <a:buClr>
                <a:schemeClr val="accent1"/>
              </a:buClr>
              <a:buSzPts val="2400"/>
              <a:buFont typeface="Noto Sans Symbols"/>
              <a:buChar char="⚫"/>
              <a:defRPr sz="2400" b="0" i="0" u="none" strike="noStrike" cap="none">
                <a:solidFill>
                  <a:schemeClr val="accent1"/>
                </a:solidFill>
                <a:latin typeface="Georgia"/>
                <a:ea typeface="Georgia"/>
                <a:cs typeface="Georgia"/>
                <a:sym typeface="Georgia"/>
              </a:defRPr>
            </a:lvl3pPr>
            <a:lvl4pPr marL="1828800" marR="0" lvl="3" indent="-355600" algn="l" rtl="0">
              <a:spcBef>
                <a:spcPts val="300"/>
              </a:spcBef>
              <a:spcAft>
                <a:spcPts val="0"/>
              </a:spcAft>
              <a:buClr>
                <a:schemeClr val="accent1"/>
              </a:buClr>
              <a:buSzPts val="2000"/>
              <a:buFont typeface="Noto Sans Symbols"/>
              <a:buChar char="⚫"/>
              <a:defRPr sz="2000" b="0" i="0" u="none" strike="noStrike" cap="none">
                <a:solidFill>
                  <a:schemeClr val="accent1"/>
                </a:solidFill>
                <a:latin typeface="Georgia"/>
                <a:ea typeface="Georgia"/>
                <a:cs typeface="Georgia"/>
                <a:sym typeface="Georgia"/>
              </a:defRPr>
            </a:lvl4pPr>
            <a:lvl5pPr marL="2286000" marR="0" lvl="4" indent="-355600" algn="l" rtl="0">
              <a:spcBef>
                <a:spcPts val="300"/>
              </a:spcBef>
              <a:spcAft>
                <a:spcPts val="0"/>
              </a:spcAft>
              <a:buClr>
                <a:schemeClr val="accent3"/>
              </a:buClr>
              <a:buSzPts val="2000"/>
              <a:buFont typeface="Georgia"/>
              <a:buChar char="▫"/>
              <a:defRPr sz="2000" b="0" i="0" u="none" strike="noStrike" cap="none">
                <a:solidFill>
                  <a:schemeClr val="accent3"/>
                </a:solidFill>
                <a:latin typeface="Georgia"/>
                <a:ea typeface="Georgia"/>
                <a:cs typeface="Georgia"/>
                <a:sym typeface="Georgia"/>
              </a:defRPr>
            </a:lvl5pPr>
            <a:lvl6pPr marL="2743200" marR="0" lvl="5" indent="-342900" algn="l" rtl="0">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rtl="0">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rtl="0">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rtl="0">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86" name="Google Shape;86;p9"/>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800" b="0" i="0" u="none" strike="noStrike" cap="none">
                <a:solidFill>
                  <a:schemeClr val="accent2"/>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87" name="Google Shape;87;p9"/>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800" b="0" i="0" u="none" strike="noStrike" cap="none">
                <a:solidFill>
                  <a:schemeClr val="accent2"/>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88" name="Google Shape;88;p9"/>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800" b="0" i="0" u="none" strike="noStrike" cap="none">
                <a:solidFill>
                  <a:srgbClr val="FFFFFF"/>
                </a:solidFill>
                <a:latin typeface="Georgia"/>
                <a:ea typeface="Georgia"/>
                <a:cs typeface="Georgia"/>
                <a:sym typeface="Georgia"/>
              </a:defRPr>
            </a:lvl1pPr>
            <a:lvl2pPr marL="0" marR="0" lvl="1" indent="0" algn="r" rtl="0">
              <a:spcBef>
                <a:spcPts val="0"/>
              </a:spcBef>
              <a:buNone/>
              <a:defRPr sz="1800" b="0" i="0" u="none" strike="noStrike" cap="none">
                <a:solidFill>
                  <a:srgbClr val="FFFFFF"/>
                </a:solidFill>
                <a:latin typeface="Georgia"/>
                <a:ea typeface="Georgia"/>
                <a:cs typeface="Georgia"/>
                <a:sym typeface="Georgia"/>
              </a:defRPr>
            </a:lvl2pPr>
            <a:lvl3pPr marL="0" marR="0" lvl="2" indent="0" algn="r" rtl="0">
              <a:spcBef>
                <a:spcPts val="0"/>
              </a:spcBef>
              <a:buNone/>
              <a:defRPr sz="1800" b="0" i="0" u="none" strike="noStrike" cap="none">
                <a:solidFill>
                  <a:srgbClr val="FFFFFF"/>
                </a:solidFill>
                <a:latin typeface="Georgia"/>
                <a:ea typeface="Georgia"/>
                <a:cs typeface="Georgia"/>
                <a:sym typeface="Georgia"/>
              </a:defRPr>
            </a:lvl3pPr>
            <a:lvl4pPr marL="0" marR="0" lvl="3" indent="0" algn="r" rtl="0">
              <a:spcBef>
                <a:spcPts val="0"/>
              </a:spcBef>
              <a:buNone/>
              <a:defRPr sz="1800" b="0" i="0" u="none" strike="noStrike" cap="none">
                <a:solidFill>
                  <a:srgbClr val="FFFFFF"/>
                </a:solidFill>
                <a:latin typeface="Georgia"/>
                <a:ea typeface="Georgia"/>
                <a:cs typeface="Georgia"/>
                <a:sym typeface="Georgia"/>
              </a:defRPr>
            </a:lvl4pPr>
            <a:lvl5pPr marL="0" marR="0" lvl="4" indent="0" algn="r" rtl="0">
              <a:spcBef>
                <a:spcPts val="0"/>
              </a:spcBef>
              <a:buNone/>
              <a:defRPr sz="1800" b="0" i="0" u="none" strike="noStrike" cap="none">
                <a:solidFill>
                  <a:srgbClr val="FFFFFF"/>
                </a:solidFill>
                <a:latin typeface="Georgia"/>
                <a:ea typeface="Georgia"/>
                <a:cs typeface="Georgia"/>
                <a:sym typeface="Georgia"/>
              </a:defRPr>
            </a:lvl5pPr>
            <a:lvl6pPr marL="0" marR="0" lvl="5" indent="0" algn="r" rtl="0">
              <a:spcBef>
                <a:spcPts val="0"/>
              </a:spcBef>
              <a:buNone/>
              <a:defRPr sz="1800" b="0" i="0" u="none" strike="noStrike" cap="none">
                <a:solidFill>
                  <a:srgbClr val="FFFFFF"/>
                </a:solidFill>
                <a:latin typeface="Georgia"/>
                <a:ea typeface="Georgia"/>
                <a:cs typeface="Georgia"/>
                <a:sym typeface="Georgia"/>
              </a:defRPr>
            </a:lvl6pPr>
            <a:lvl7pPr marL="0" marR="0" lvl="6" indent="0" algn="r" rtl="0">
              <a:spcBef>
                <a:spcPts val="0"/>
              </a:spcBef>
              <a:buNone/>
              <a:defRPr sz="1800" b="0" i="0" u="none" strike="noStrike" cap="none">
                <a:solidFill>
                  <a:srgbClr val="FFFFFF"/>
                </a:solidFill>
                <a:latin typeface="Georgia"/>
                <a:ea typeface="Georgia"/>
                <a:cs typeface="Georgia"/>
                <a:sym typeface="Georgia"/>
              </a:defRPr>
            </a:lvl7pPr>
            <a:lvl8pPr marL="0" marR="0" lvl="7" indent="0" algn="r" rtl="0">
              <a:spcBef>
                <a:spcPts val="0"/>
              </a:spcBef>
              <a:buNone/>
              <a:defRPr sz="1800" b="0" i="0" u="none" strike="noStrike" cap="none">
                <a:solidFill>
                  <a:srgbClr val="FFFFFF"/>
                </a:solidFill>
                <a:latin typeface="Georgia"/>
                <a:ea typeface="Georgia"/>
                <a:cs typeface="Georgia"/>
                <a:sym typeface="Georgia"/>
              </a:defRPr>
            </a:lvl8pPr>
            <a:lvl9pPr marL="0" marR="0" lvl="8" indent="0" algn="r" rtl="0">
              <a:spcBef>
                <a:spcPts val="0"/>
              </a:spcBef>
              <a:buNone/>
              <a:defRPr sz="1800" b="0" i="0" u="none" strike="noStrike" cap="none">
                <a:solidFill>
                  <a:srgbClr val="FFFFFF"/>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9"/>
        <p:cNvGrpSpPr/>
        <p:nvPr/>
      </p:nvGrpSpPr>
      <p:grpSpPr>
        <a:xfrm>
          <a:off x="0" y="0"/>
          <a:ext cx="0" cy="0"/>
          <a:chOff x="0" y="0"/>
          <a:chExt cx="0" cy="0"/>
        </a:xfrm>
      </p:grpSpPr>
      <p:sp>
        <p:nvSpPr>
          <p:cNvPr id="90" name="Google Shape;90;p10"/>
          <p:cNvSpPr txBox="1">
            <a:spLocks noGrp="1"/>
          </p:cNvSpPr>
          <p:nvPr>
            <p:ph type="title"/>
          </p:nvPr>
        </p:nvSpPr>
        <p:spPr>
          <a:xfrm rot="-5400000">
            <a:off x="3393017" y="3156577"/>
            <a:ext cx="4681637" cy="586803"/>
          </a:xfrm>
          <a:prstGeom prst="rect">
            <a:avLst/>
          </a:prstGeom>
          <a:noFill/>
          <a:ln>
            <a:noFill/>
          </a:ln>
        </p:spPr>
        <p:txBody>
          <a:bodyPr spcFirstLastPara="1" wrap="square" lIns="45700" tIns="0" rIns="45700" bIns="45700" anchor="t" anchorCtr="0"/>
          <a:lstStyle>
            <a:lvl1pPr marR="0" lvl="0" algn="ctr" rtl="0">
              <a:spcBef>
                <a:spcPts val="0"/>
              </a:spcBef>
              <a:spcAft>
                <a:spcPts val="0"/>
              </a:spcAft>
              <a:buClr>
                <a:schemeClr val="dk2"/>
              </a:buClr>
              <a:buSzPts val="2000"/>
              <a:buFont typeface="Trebuchet MS"/>
              <a:buNone/>
              <a:defRPr sz="2000" b="1" i="0" u="none" strike="noStrike" cap="none">
                <a:solidFill>
                  <a:schemeClr val="dk2"/>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1" name="Google Shape;91;p10"/>
          <p:cNvSpPr>
            <a:spLocks noGrp="1"/>
          </p:cNvSpPr>
          <p:nvPr>
            <p:ph type="pic" idx="2"/>
          </p:nvPr>
        </p:nvSpPr>
        <p:spPr>
          <a:xfrm>
            <a:off x="403671" y="1143000"/>
            <a:ext cx="4572000" cy="4572000"/>
          </a:xfrm>
          <a:prstGeom prst="rect">
            <a:avLst/>
          </a:prstGeom>
          <a:solidFill>
            <a:srgbClr val="EAEAEA"/>
          </a:solidFill>
          <a:ln w="50800" cap="flat" cmpd="sng">
            <a:solidFill>
              <a:srgbClr val="FFFFFF"/>
            </a:solidFill>
            <a:prstDash val="solid"/>
            <a:miter lim="800000"/>
            <a:headEnd type="none" w="sm" len="sm"/>
            <a:tailEnd type="none" w="sm" len="sm"/>
          </a:ln>
          <a:effectLst>
            <a:outerShdw blurRad="57150" dist="31750" dir="4800000" algn="tl" rotWithShape="0">
              <a:srgbClr val="000000">
                <a:alpha val="24705"/>
              </a:srgbClr>
            </a:outerShdw>
          </a:effectLst>
        </p:spPr>
        <p:txBody>
          <a:bodyPr spcFirstLastPara="1" wrap="square" lIns="91425" tIns="45700" rIns="91425" bIns="45700" anchor="t" anchorCtr="0"/>
          <a:lstStyle>
            <a:lvl1pPr marR="0" lvl="0" algn="l" rtl="0">
              <a:spcBef>
                <a:spcPts val="300"/>
              </a:spcBef>
              <a:spcAft>
                <a:spcPts val="0"/>
              </a:spcAft>
              <a:buClr>
                <a:schemeClr val="accent3"/>
              </a:buClr>
              <a:buSzPts val="3200"/>
              <a:buFont typeface="Georgia"/>
              <a:buNone/>
              <a:defRPr sz="3200" b="0" i="0" u="none" strike="noStrike" cap="none">
                <a:solidFill>
                  <a:schemeClr val="dk1"/>
                </a:solidFill>
                <a:latin typeface="Georgia"/>
                <a:ea typeface="Georgia"/>
                <a:cs typeface="Georgia"/>
                <a:sym typeface="Georgia"/>
              </a:defRPr>
            </a:lvl1pPr>
            <a:lvl2pPr marR="0" lvl="1" algn="l" rtl="0">
              <a:spcBef>
                <a:spcPts val="300"/>
              </a:spcBef>
              <a:spcAft>
                <a:spcPts val="0"/>
              </a:spcAft>
              <a:buClr>
                <a:schemeClr val="accent2"/>
              </a:buClr>
              <a:buSzPts val="2600"/>
              <a:buFont typeface="Georgia"/>
              <a:buChar char="▫"/>
              <a:defRPr sz="2600" b="0" i="0" u="none" strike="noStrike" cap="none">
                <a:solidFill>
                  <a:schemeClr val="accent2"/>
                </a:solidFill>
                <a:latin typeface="Georgia"/>
                <a:ea typeface="Georgia"/>
                <a:cs typeface="Georgia"/>
                <a:sym typeface="Georgia"/>
              </a:defRPr>
            </a:lvl2pPr>
            <a:lvl3pPr marR="0" lvl="2" algn="l" rtl="0">
              <a:spcBef>
                <a:spcPts val="300"/>
              </a:spcBef>
              <a:spcAft>
                <a:spcPts val="0"/>
              </a:spcAft>
              <a:buClr>
                <a:schemeClr val="accent1"/>
              </a:buClr>
              <a:buSzPts val="2400"/>
              <a:buFont typeface="Noto Sans Symbols"/>
              <a:buChar char="⚫"/>
              <a:defRPr sz="2400" b="0" i="0" u="none" strike="noStrike" cap="none">
                <a:solidFill>
                  <a:schemeClr val="accent1"/>
                </a:solidFill>
                <a:latin typeface="Georgia"/>
                <a:ea typeface="Georgia"/>
                <a:cs typeface="Georgia"/>
                <a:sym typeface="Georgia"/>
              </a:defRPr>
            </a:lvl3pPr>
            <a:lvl4pPr marR="0" lvl="3" algn="l" rtl="0">
              <a:spcBef>
                <a:spcPts val="300"/>
              </a:spcBef>
              <a:spcAft>
                <a:spcPts val="0"/>
              </a:spcAft>
              <a:buClr>
                <a:schemeClr val="accent1"/>
              </a:buClr>
              <a:buSzPts val="2200"/>
              <a:buFont typeface="Noto Sans Symbols"/>
              <a:buChar char="⚫"/>
              <a:defRPr sz="2200" b="0" i="0" u="none" strike="noStrike" cap="none">
                <a:solidFill>
                  <a:schemeClr val="accent1"/>
                </a:solidFill>
                <a:latin typeface="Georgia"/>
                <a:ea typeface="Georgia"/>
                <a:cs typeface="Georgia"/>
                <a:sym typeface="Georgia"/>
              </a:defRPr>
            </a:lvl4pPr>
            <a:lvl5pPr marR="0" lvl="4" algn="l" rtl="0">
              <a:spcBef>
                <a:spcPts val="300"/>
              </a:spcBef>
              <a:spcAft>
                <a:spcPts val="0"/>
              </a:spcAft>
              <a:buClr>
                <a:schemeClr val="accent3"/>
              </a:buClr>
              <a:buSzPts val="2000"/>
              <a:buFont typeface="Georgia"/>
              <a:buChar char="▫"/>
              <a:defRPr sz="2000" b="0" i="0" u="none" strike="noStrike" cap="none">
                <a:solidFill>
                  <a:schemeClr val="accent3"/>
                </a:solidFill>
                <a:latin typeface="Georgia"/>
                <a:ea typeface="Georgia"/>
                <a:cs typeface="Georgia"/>
                <a:sym typeface="Georgia"/>
              </a:defRPr>
            </a:lvl5pPr>
            <a:lvl6pPr marR="0" lvl="5" algn="l" rtl="0">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R="0" lvl="6" algn="l" rtl="0">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R="0" lvl="7" algn="l" rtl="0">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R="0" lvl="8" algn="l" rtl="0">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92" name="Google Shape;92;p10"/>
          <p:cNvSpPr txBox="1">
            <a:spLocks noGrp="1"/>
          </p:cNvSpPr>
          <p:nvPr>
            <p:ph type="body" idx="1"/>
          </p:nvPr>
        </p:nvSpPr>
        <p:spPr>
          <a:xfrm>
            <a:off x="6088443" y="3274308"/>
            <a:ext cx="2590800" cy="2516489"/>
          </a:xfrm>
          <a:prstGeom prst="rect">
            <a:avLst/>
          </a:prstGeom>
          <a:noFill/>
          <a:ln>
            <a:noFill/>
          </a:ln>
        </p:spPr>
        <p:txBody>
          <a:bodyPr spcFirstLastPara="1" wrap="square" lIns="0" tIns="0" rIns="45700" bIns="45700" anchor="t" anchorCtr="0"/>
          <a:lstStyle>
            <a:lvl1pPr marL="457200" marR="0" lvl="0" indent="-228600" algn="l" rtl="0">
              <a:lnSpc>
                <a:spcPct val="100000"/>
              </a:lnSpc>
              <a:spcBef>
                <a:spcPts val="0"/>
              </a:spcBef>
              <a:spcAft>
                <a:spcPts val="0"/>
              </a:spcAft>
              <a:buClr>
                <a:schemeClr val="accent3"/>
              </a:buClr>
              <a:buSzPts val="1300"/>
              <a:buFont typeface="Georgia"/>
              <a:buNone/>
              <a:defRPr sz="1300" b="0" i="0" u="none" strike="noStrike" cap="none">
                <a:solidFill>
                  <a:schemeClr val="dk1"/>
                </a:solidFill>
                <a:latin typeface="Georgia"/>
                <a:ea typeface="Georgia"/>
                <a:cs typeface="Georgia"/>
                <a:sym typeface="Georgia"/>
              </a:defRPr>
            </a:lvl1pPr>
            <a:lvl2pPr marL="914400" marR="0" lvl="1" indent="-228600" algn="l" rtl="0">
              <a:spcBef>
                <a:spcPts val="300"/>
              </a:spcBef>
              <a:spcAft>
                <a:spcPts val="0"/>
              </a:spcAft>
              <a:buClr>
                <a:schemeClr val="accent2"/>
              </a:buClr>
              <a:buSzPts val="1200"/>
              <a:buFont typeface="Georgia"/>
              <a:buNone/>
              <a:defRPr sz="1200" b="0" i="0" u="none" strike="noStrike" cap="none">
                <a:solidFill>
                  <a:schemeClr val="accent2"/>
                </a:solidFill>
                <a:latin typeface="Georgia"/>
                <a:ea typeface="Georgia"/>
                <a:cs typeface="Georgia"/>
                <a:sym typeface="Georgia"/>
              </a:defRPr>
            </a:lvl2pPr>
            <a:lvl3pPr marL="1371600" marR="0" lvl="2" indent="-228600" algn="l" rtl="0">
              <a:spcBef>
                <a:spcPts val="300"/>
              </a:spcBef>
              <a:spcAft>
                <a:spcPts val="0"/>
              </a:spcAft>
              <a:buClr>
                <a:schemeClr val="accent1"/>
              </a:buClr>
              <a:buSzPts val="1000"/>
              <a:buFont typeface="Noto Sans Symbols"/>
              <a:buNone/>
              <a:defRPr sz="1000" b="0" i="0" u="none" strike="noStrike" cap="none">
                <a:solidFill>
                  <a:schemeClr val="accent1"/>
                </a:solidFill>
                <a:latin typeface="Georgia"/>
                <a:ea typeface="Georgia"/>
                <a:cs typeface="Georgia"/>
                <a:sym typeface="Georgia"/>
              </a:defRPr>
            </a:lvl3pPr>
            <a:lvl4pPr marL="1828800" marR="0" lvl="3" indent="-228600" algn="l" rtl="0">
              <a:spcBef>
                <a:spcPts val="300"/>
              </a:spcBef>
              <a:spcAft>
                <a:spcPts val="0"/>
              </a:spcAft>
              <a:buClr>
                <a:schemeClr val="accent1"/>
              </a:buClr>
              <a:buSzPts val="900"/>
              <a:buFont typeface="Noto Sans Symbols"/>
              <a:buNone/>
              <a:defRPr sz="900" b="0" i="0" u="none" strike="noStrike" cap="none">
                <a:solidFill>
                  <a:schemeClr val="accent1"/>
                </a:solidFill>
                <a:latin typeface="Georgia"/>
                <a:ea typeface="Georgia"/>
                <a:cs typeface="Georgia"/>
                <a:sym typeface="Georgia"/>
              </a:defRPr>
            </a:lvl4pPr>
            <a:lvl5pPr marL="2286000" marR="0" lvl="4" indent="-228600" algn="l" rtl="0">
              <a:spcBef>
                <a:spcPts val="300"/>
              </a:spcBef>
              <a:spcAft>
                <a:spcPts val="0"/>
              </a:spcAft>
              <a:buClr>
                <a:schemeClr val="accent3"/>
              </a:buClr>
              <a:buSzPts val="900"/>
              <a:buFont typeface="Georgia"/>
              <a:buNone/>
              <a:defRPr sz="900" b="0" i="0" u="none" strike="noStrike" cap="none">
                <a:solidFill>
                  <a:schemeClr val="accent3"/>
                </a:solidFill>
                <a:latin typeface="Georgia"/>
                <a:ea typeface="Georgia"/>
                <a:cs typeface="Georgia"/>
                <a:sym typeface="Georgia"/>
              </a:defRPr>
            </a:lvl5pPr>
            <a:lvl6pPr marL="2743200" marR="0" lvl="5" indent="-342900" algn="l" rtl="0">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rtl="0">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rtl="0">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rtl="0">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93" name="Google Shape;93;p10"/>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800" b="0" i="0" u="none" strike="noStrike" cap="none">
                <a:solidFill>
                  <a:schemeClr val="accent2"/>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94" name="Google Shape;94;p10"/>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800" b="0" i="0" u="none" strike="noStrike" cap="none">
                <a:solidFill>
                  <a:schemeClr val="accent2"/>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95" name="Google Shape;95;p10"/>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800" b="0" i="0" u="none" strike="noStrike" cap="none">
                <a:solidFill>
                  <a:srgbClr val="FFFFFF"/>
                </a:solidFill>
                <a:latin typeface="Georgia"/>
                <a:ea typeface="Georgia"/>
                <a:cs typeface="Georgia"/>
                <a:sym typeface="Georgia"/>
              </a:defRPr>
            </a:lvl1pPr>
            <a:lvl2pPr marL="0" marR="0" lvl="1" indent="0" algn="r" rtl="0">
              <a:spcBef>
                <a:spcPts val="0"/>
              </a:spcBef>
              <a:buNone/>
              <a:defRPr sz="1800" b="0" i="0" u="none" strike="noStrike" cap="none">
                <a:solidFill>
                  <a:srgbClr val="FFFFFF"/>
                </a:solidFill>
                <a:latin typeface="Georgia"/>
                <a:ea typeface="Georgia"/>
                <a:cs typeface="Georgia"/>
                <a:sym typeface="Georgia"/>
              </a:defRPr>
            </a:lvl2pPr>
            <a:lvl3pPr marL="0" marR="0" lvl="2" indent="0" algn="r" rtl="0">
              <a:spcBef>
                <a:spcPts val="0"/>
              </a:spcBef>
              <a:buNone/>
              <a:defRPr sz="1800" b="0" i="0" u="none" strike="noStrike" cap="none">
                <a:solidFill>
                  <a:srgbClr val="FFFFFF"/>
                </a:solidFill>
                <a:latin typeface="Georgia"/>
                <a:ea typeface="Georgia"/>
                <a:cs typeface="Georgia"/>
                <a:sym typeface="Georgia"/>
              </a:defRPr>
            </a:lvl3pPr>
            <a:lvl4pPr marL="0" marR="0" lvl="3" indent="0" algn="r" rtl="0">
              <a:spcBef>
                <a:spcPts val="0"/>
              </a:spcBef>
              <a:buNone/>
              <a:defRPr sz="1800" b="0" i="0" u="none" strike="noStrike" cap="none">
                <a:solidFill>
                  <a:srgbClr val="FFFFFF"/>
                </a:solidFill>
                <a:latin typeface="Georgia"/>
                <a:ea typeface="Georgia"/>
                <a:cs typeface="Georgia"/>
                <a:sym typeface="Georgia"/>
              </a:defRPr>
            </a:lvl4pPr>
            <a:lvl5pPr marL="0" marR="0" lvl="4" indent="0" algn="r" rtl="0">
              <a:spcBef>
                <a:spcPts val="0"/>
              </a:spcBef>
              <a:buNone/>
              <a:defRPr sz="1800" b="0" i="0" u="none" strike="noStrike" cap="none">
                <a:solidFill>
                  <a:srgbClr val="FFFFFF"/>
                </a:solidFill>
                <a:latin typeface="Georgia"/>
                <a:ea typeface="Georgia"/>
                <a:cs typeface="Georgia"/>
                <a:sym typeface="Georgia"/>
              </a:defRPr>
            </a:lvl5pPr>
            <a:lvl6pPr marL="0" marR="0" lvl="5" indent="0" algn="r" rtl="0">
              <a:spcBef>
                <a:spcPts val="0"/>
              </a:spcBef>
              <a:buNone/>
              <a:defRPr sz="1800" b="0" i="0" u="none" strike="noStrike" cap="none">
                <a:solidFill>
                  <a:srgbClr val="FFFFFF"/>
                </a:solidFill>
                <a:latin typeface="Georgia"/>
                <a:ea typeface="Georgia"/>
                <a:cs typeface="Georgia"/>
                <a:sym typeface="Georgia"/>
              </a:defRPr>
            </a:lvl6pPr>
            <a:lvl7pPr marL="0" marR="0" lvl="6" indent="0" algn="r" rtl="0">
              <a:spcBef>
                <a:spcPts val="0"/>
              </a:spcBef>
              <a:buNone/>
              <a:defRPr sz="1800" b="0" i="0" u="none" strike="noStrike" cap="none">
                <a:solidFill>
                  <a:srgbClr val="FFFFFF"/>
                </a:solidFill>
                <a:latin typeface="Georgia"/>
                <a:ea typeface="Georgia"/>
                <a:cs typeface="Georgia"/>
                <a:sym typeface="Georgia"/>
              </a:defRPr>
            </a:lvl7pPr>
            <a:lvl8pPr marL="0" marR="0" lvl="7" indent="0" algn="r" rtl="0">
              <a:spcBef>
                <a:spcPts val="0"/>
              </a:spcBef>
              <a:buNone/>
              <a:defRPr sz="1800" b="0" i="0" u="none" strike="noStrike" cap="none">
                <a:solidFill>
                  <a:srgbClr val="FFFFFF"/>
                </a:solidFill>
                <a:latin typeface="Georgia"/>
                <a:ea typeface="Georgia"/>
                <a:cs typeface="Georgia"/>
                <a:sym typeface="Georgia"/>
              </a:defRPr>
            </a:lvl8pPr>
            <a:lvl9pPr marL="0" marR="0" lvl="8" indent="0" algn="r" rtl="0">
              <a:spcBef>
                <a:spcPts val="0"/>
              </a:spcBef>
              <a:buNone/>
              <a:defRPr sz="1800" b="0" i="0" u="none" strike="noStrike" cap="none">
                <a:solidFill>
                  <a:srgbClr val="FFFFFF"/>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1" y="366818"/>
            <a:ext cx="9144000" cy="84407"/>
          </a:xfrm>
          <a:prstGeom prst="rect">
            <a:avLst/>
          </a:prstGeom>
          <a:solidFill>
            <a:schemeClr val="accent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11" name="Google Shape;11;p1"/>
          <p:cNvSpPr/>
          <p:nvPr/>
        </p:nvSpPr>
        <p:spPr>
          <a:xfrm>
            <a:off x="0" y="-1"/>
            <a:ext cx="9144000" cy="31066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12" name="Google Shape;12;p1"/>
          <p:cNvSpPr/>
          <p:nvPr/>
        </p:nvSpPr>
        <p:spPr>
          <a:xfrm>
            <a:off x="0" y="308276"/>
            <a:ext cx="9144001" cy="9144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13" name="Google Shape;13;p1"/>
          <p:cNvSpPr/>
          <p:nvPr/>
        </p:nvSpPr>
        <p:spPr>
          <a:xfrm rot="10800000" flipH="1">
            <a:off x="5410182" y="360246"/>
            <a:ext cx="3733819" cy="9108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14" name="Google Shape;14;p1"/>
          <p:cNvSpPr/>
          <p:nvPr/>
        </p:nvSpPr>
        <p:spPr>
          <a:xfrm rot="10800000" flipH="1">
            <a:off x="5410200" y="440112"/>
            <a:ext cx="3733801" cy="180035"/>
          </a:xfrm>
          <a:prstGeom prst="rect">
            <a:avLst/>
          </a:prstGeom>
          <a:solidFill>
            <a:schemeClr val="accent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15" name="Google Shape;15;p1"/>
          <p:cNvSpPr/>
          <p:nvPr/>
        </p:nvSpPr>
        <p:spPr>
          <a:xfrm>
            <a:off x="5407339" y="497504"/>
            <a:ext cx="3063240" cy="27432"/>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16" name="Google Shape;16;p1"/>
          <p:cNvSpPr/>
          <p:nvPr/>
        </p:nvSpPr>
        <p:spPr>
          <a:xfrm>
            <a:off x="7373646" y="588943"/>
            <a:ext cx="1600200" cy="36576"/>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17" name="Google Shape;17;p1"/>
          <p:cNvSpPr/>
          <p:nvPr/>
        </p:nvSpPr>
        <p:spPr>
          <a:xfrm>
            <a:off x="9084966" y="-2001"/>
            <a:ext cx="57626" cy="621792"/>
          </a:xfrm>
          <a:prstGeom prst="rect">
            <a:avLst/>
          </a:prstGeom>
          <a:solidFill>
            <a:srgbClr val="FFFFFF">
              <a:alpha val="6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18" name="Google Shape;18;p1"/>
          <p:cNvSpPr/>
          <p:nvPr/>
        </p:nvSpPr>
        <p:spPr>
          <a:xfrm>
            <a:off x="9044481" y="-2001"/>
            <a:ext cx="27432" cy="621792"/>
          </a:xfrm>
          <a:prstGeom prst="rect">
            <a:avLst/>
          </a:prstGeom>
          <a:solidFill>
            <a:srgbClr val="FFFFFF">
              <a:alpha val="6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19" name="Google Shape;19;p1"/>
          <p:cNvSpPr/>
          <p:nvPr/>
        </p:nvSpPr>
        <p:spPr>
          <a:xfrm>
            <a:off x="9025428" y="-2001"/>
            <a:ext cx="9144" cy="621792"/>
          </a:xfrm>
          <a:prstGeom prst="rect">
            <a:avLst/>
          </a:prstGeom>
          <a:solidFill>
            <a:srgbClr val="FFFFFF">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20" name="Google Shape;20;p1"/>
          <p:cNvSpPr/>
          <p:nvPr/>
        </p:nvSpPr>
        <p:spPr>
          <a:xfrm>
            <a:off x="8975423" y="-2001"/>
            <a:ext cx="27432" cy="621792"/>
          </a:xfrm>
          <a:prstGeom prst="rect">
            <a:avLst/>
          </a:prstGeom>
          <a:solidFill>
            <a:srgbClr val="FFFFFF">
              <a:alpha val="4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21" name="Google Shape;21;p1"/>
          <p:cNvSpPr/>
          <p:nvPr/>
        </p:nvSpPr>
        <p:spPr>
          <a:xfrm>
            <a:off x="8915677" y="380"/>
            <a:ext cx="54864" cy="585216"/>
          </a:xfrm>
          <a:prstGeom prst="rect">
            <a:avLst/>
          </a:prstGeom>
          <a:solidFill>
            <a:srgbClr val="FFFFFF">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22" name="Google Shape;22;p1"/>
          <p:cNvSpPr/>
          <p:nvPr/>
        </p:nvSpPr>
        <p:spPr>
          <a:xfrm>
            <a:off x="8873475" y="380"/>
            <a:ext cx="9144" cy="585216"/>
          </a:xfrm>
          <a:prstGeom prst="rect">
            <a:avLst/>
          </a:prstGeom>
          <a:solidFill>
            <a:srgbClr val="FFFFFF">
              <a:alpha val="2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23" name="Google Shape;23;p1"/>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000"/>
              <a:buFont typeface="Trebuchet MS"/>
              <a:buNone/>
              <a:defRPr sz="4000" b="0" i="0" u="none" strike="noStrike" cap="none">
                <a:solidFill>
                  <a:schemeClr val="dk2"/>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4" name="Google Shape;24;p1"/>
          <p:cNvSpPr txBox="1">
            <a:spLocks noGrp="1"/>
          </p:cNvSpPr>
          <p:nvPr>
            <p:ph type="body" idx="1"/>
          </p:nvPr>
        </p:nvSpPr>
        <p:spPr>
          <a:xfrm>
            <a:off x="457200" y="2249424"/>
            <a:ext cx="8229600" cy="4325112"/>
          </a:xfrm>
          <a:prstGeom prst="rect">
            <a:avLst/>
          </a:prstGeom>
          <a:noFill/>
          <a:ln>
            <a:noFill/>
          </a:ln>
        </p:spPr>
        <p:txBody>
          <a:bodyPr spcFirstLastPara="1" wrap="square" lIns="91425" tIns="45700" rIns="91425" bIns="45700" anchor="t" anchorCtr="0"/>
          <a:lstStyle>
            <a:lvl1pPr marL="457200" marR="0" lvl="0" indent="-406400" algn="l" rtl="0">
              <a:spcBef>
                <a:spcPts val="300"/>
              </a:spcBef>
              <a:spcAft>
                <a:spcPts val="0"/>
              </a:spcAft>
              <a:buClr>
                <a:schemeClr val="accent3"/>
              </a:buClr>
              <a:buSzPts val="2800"/>
              <a:buFont typeface="Georgia"/>
              <a:buChar char="•"/>
              <a:defRPr sz="2800" b="0" i="0" u="none" strike="noStrike" cap="none">
                <a:solidFill>
                  <a:schemeClr val="dk1"/>
                </a:solidFill>
                <a:latin typeface="Georgia"/>
                <a:ea typeface="Georgia"/>
                <a:cs typeface="Georgia"/>
                <a:sym typeface="Georgia"/>
              </a:defRPr>
            </a:lvl1pPr>
            <a:lvl2pPr marL="914400" marR="0" lvl="1" indent="-393700" algn="l" rtl="0">
              <a:spcBef>
                <a:spcPts val="300"/>
              </a:spcBef>
              <a:spcAft>
                <a:spcPts val="0"/>
              </a:spcAft>
              <a:buClr>
                <a:schemeClr val="accent2"/>
              </a:buClr>
              <a:buSzPts val="2600"/>
              <a:buFont typeface="Georgia"/>
              <a:buChar char="▫"/>
              <a:defRPr sz="2600" b="0" i="0" u="none" strike="noStrike" cap="none">
                <a:solidFill>
                  <a:schemeClr val="accent2"/>
                </a:solidFill>
                <a:latin typeface="Georgia"/>
                <a:ea typeface="Georgia"/>
                <a:cs typeface="Georgia"/>
                <a:sym typeface="Georgia"/>
              </a:defRPr>
            </a:lvl2pPr>
            <a:lvl3pPr marL="1371600" marR="0" lvl="2" indent="-381000" algn="l" rtl="0">
              <a:spcBef>
                <a:spcPts val="300"/>
              </a:spcBef>
              <a:spcAft>
                <a:spcPts val="0"/>
              </a:spcAft>
              <a:buClr>
                <a:schemeClr val="accent1"/>
              </a:buClr>
              <a:buSzPts val="2400"/>
              <a:buFont typeface="Noto Sans Symbols"/>
              <a:buChar char="⚫"/>
              <a:defRPr sz="2400" b="0" i="0" u="none" strike="noStrike" cap="none">
                <a:solidFill>
                  <a:schemeClr val="accent1"/>
                </a:solidFill>
                <a:latin typeface="Georgia"/>
                <a:ea typeface="Georgia"/>
                <a:cs typeface="Georgia"/>
                <a:sym typeface="Georgia"/>
              </a:defRPr>
            </a:lvl3pPr>
            <a:lvl4pPr marL="1828800" marR="0" lvl="3" indent="-368300" algn="l" rtl="0">
              <a:spcBef>
                <a:spcPts val="300"/>
              </a:spcBef>
              <a:spcAft>
                <a:spcPts val="0"/>
              </a:spcAft>
              <a:buClr>
                <a:schemeClr val="accent1"/>
              </a:buClr>
              <a:buSzPts val="2200"/>
              <a:buFont typeface="Noto Sans Symbols"/>
              <a:buChar char="⚫"/>
              <a:defRPr sz="2200" b="0" i="0" u="none" strike="noStrike" cap="none">
                <a:solidFill>
                  <a:schemeClr val="accent1"/>
                </a:solidFill>
                <a:latin typeface="Georgia"/>
                <a:ea typeface="Georgia"/>
                <a:cs typeface="Georgia"/>
                <a:sym typeface="Georgia"/>
              </a:defRPr>
            </a:lvl4pPr>
            <a:lvl5pPr marL="2286000" marR="0" lvl="4" indent="-355600" algn="l" rtl="0">
              <a:spcBef>
                <a:spcPts val="300"/>
              </a:spcBef>
              <a:spcAft>
                <a:spcPts val="0"/>
              </a:spcAft>
              <a:buClr>
                <a:schemeClr val="accent3"/>
              </a:buClr>
              <a:buSzPts val="2000"/>
              <a:buFont typeface="Georgia"/>
              <a:buChar char="▫"/>
              <a:defRPr sz="2000" b="0" i="0" u="none" strike="noStrike" cap="none">
                <a:solidFill>
                  <a:schemeClr val="accent3"/>
                </a:solidFill>
                <a:latin typeface="Georgia"/>
                <a:ea typeface="Georgia"/>
                <a:cs typeface="Georgia"/>
                <a:sym typeface="Georgia"/>
              </a:defRPr>
            </a:lvl5pPr>
            <a:lvl6pPr marL="2743200" marR="0" lvl="5" indent="-342900" algn="l" rtl="0">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rtl="0">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rtl="0">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rtl="0">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25" name="Google Shape;25;p1"/>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800" b="0" i="0" u="none" strike="noStrike" cap="none">
                <a:solidFill>
                  <a:schemeClr val="accent2"/>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26" name="Google Shape;26;p1"/>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800" b="0" i="0" u="none" strike="noStrike" cap="none">
                <a:solidFill>
                  <a:schemeClr val="accent2"/>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27" name="Google Shape;27;p1"/>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800" b="0" i="0" u="none" strike="noStrike" cap="none">
                <a:solidFill>
                  <a:srgbClr val="FFFFFF"/>
                </a:solidFill>
                <a:latin typeface="Georgia"/>
                <a:ea typeface="Georgia"/>
                <a:cs typeface="Georgia"/>
                <a:sym typeface="Georgia"/>
              </a:defRPr>
            </a:lvl1pPr>
            <a:lvl2pPr marL="0" marR="0" lvl="1" indent="0" algn="r" rtl="0">
              <a:spcBef>
                <a:spcPts val="0"/>
              </a:spcBef>
              <a:buNone/>
              <a:defRPr sz="1800" b="0" i="0" u="none" strike="noStrike" cap="none">
                <a:solidFill>
                  <a:srgbClr val="FFFFFF"/>
                </a:solidFill>
                <a:latin typeface="Georgia"/>
                <a:ea typeface="Georgia"/>
                <a:cs typeface="Georgia"/>
                <a:sym typeface="Georgia"/>
              </a:defRPr>
            </a:lvl2pPr>
            <a:lvl3pPr marL="0" marR="0" lvl="2" indent="0" algn="r" rtl="0">
              <a:spcBef>
                <a:spcPts val="0"/>
              </a:spcBef>
              <a:buNone/>
              <a:defRPr sz="1800" b="0" i="0" u="none" strike="noStrike" cap="none">
                <a:solidFill>
                  <a:srgbClr val="FFFFFF"/>
                </a:solidFill>
                <a:latin typeface="Georgia"/>
                <a:ea typeface="Georgia"/>
                <a:cs typeface="Georgia"/>
                <a:sym typeface="Georgia"/>
              </a:defRPr>
            </a:lvl3pPr>
            <a:lvl4pPr marL="0" marR="0" lvl="3" indent="0" algn="r" rtl="0">
              <a:spcBef>
                <a:spcPts val="0"/>
              </a:spcBef>
              <a:buNone/>
              <a:defRPr sz="1800" b="0" i="0" u="none" strike="noStrike" cap="none">
                <a:solidFill>
                  <a:srgbClr val="FFFFFF"/>
                </a:solidFill>
                <a:latin typeface="Georgia"/>
                <a:ea typeface="Georgia"/>
                <a:cs typeface="Georgia"/>
                <a:sym typeface="Georgia"/>
              </a:defRPr>
            </a:lvl4pPr>
            <a:lvl5pPr marL="0" marR="0" lvl="4" indent="0" algn="r" rtl="0">
              <a:spcBef>
                <a:spcPts val="0"/>
              </a:spcBef>
              <a:buNone/>
              <a:defRPr sz="1800" b="0" i="0" u="none" strike="noStrike" cap="none">
                <a:solidFill>
                  <a:srgbClr val="FFFFFF"/>
                </a:solidFill>
                <a:latin typeface="Georgia"/>
                <a:ea typeface="Georgia"/>
                <a:cs typeface="Georgia"/>
                <a:sym typeface="Georgia"/>
              </a:defRPr>
            </a:lvl5pPr>
            <a:lvl6pPr marL="0" marR="0" lvl="5" indent="0" algn="r" rtl="0">
              <a:spcBef>
                <a:spcPts val="0"/>
              </a:spcBef>
              <a:buNone/>
              <a:defRPr sz="1800" b="0" i="0" u="none" strike="noStrike" cap="none">
                <a:solidFill>
                  <a:srgbClr val="FFFFFF"/>
                </a:solidFill>
                <a:latin typeface="Georgia"/>
                <a:ea typeface="Georgia"/>
                <a:cs typeface="Georgia"/>
                <a:sym typeface="Georgia"/>
              </a:defRPr>
            </a:lvl6pPr>
            <a:lvl7pPr marL="0" marR="0" lvl="6" indent="0" algn="r" rtl="0">
              <a:spcBef>
                <a:spcPts val="0"/>
              </a:spcBef>
              <a:buNone/>
              <a:defRPr sz="1800" b="0" i="0" u="none" strike="noStrike" cap="none">
                <a:solidFill>
                  <a:srgbClr val="FFFFFF"/>
                </a:solidFill>
                <a:latin typeface="Georgia"/>
                <a:ea typeface="Georgia"/>
                <a:cs typeface="Georgia"/>
                <a:sym typeface="Georgia"/>
              </a:defRPr>
            </a:lvl7pPr>
            <a:lvl8pPr marL="0" marR="0" lvl="7" indent="0" algn="r" rtl="0">
              <a:spcBef>
                <a:spcPts val="0"/>
              </a:spcBef>
              <a:buNone/>
              <a:defRPr sz="1800" b="0" i="0" u="none" strike="noStrike" cap="none">
                <a:solidFill>
                  <a:srgbClr val="FFFFFF"/>
                </a:solidFill>
                <a:latin typeface="Georgia"/>
                <a:ea typeface="Georgia"/>
                <a:cs typeface="Georgia"/>
                <a:sym typeface="Georgia"/>
              </a:defRPr>
            </a:lvl8pPr>
            <a:lvl9pPr marL="0" marR="0" lvl="8" indent="0" algn="r" rtl="0">
              <a:spcBef>
                <a:spcPts val="0"/>
              </a:spcBef>
              <a:buNone/>
              <a:defRPr sz="1800" b="0" i="0" u="none" strike="noStrike" cap="none">
                <a:solidFill>
                  <a:srgbClr val="FFFFFF"/>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www.sdccd.edu/about/departments-and-offices/student-services-department/institutional-research-and-planning/student-profiles/index.aspx" TargetMode="External"/><Relationship Id="rId13" Type="http://schemas.openxmlformats.org/officeDocument/2006/relationships/hyperlink" Target="https://www.onetonline.org/" TargetMode="External"/><Relationship Id="rId3" Type="http://schemas.openxmlformats.org/officeDocument/2006/relationships/hyperlink" Target="http://www.sdmesa.edu/about-mesa/institutional-effectiveness/institutional-research/tools-resources.shtml" TargetMode="External"/><Relationship Id="rId7" Type="http://schemas.openxmlformats.org/officeDocument/2006/relationships/hyperlink" Target="https://www.sdccd.edu/about/departments-and-offices/student-services-department/institutional-research-and-planning/student-outcomes/miscellaneous.aspx" TargetMode="External"/><Relationship Id="rId12" Type="http://schemas.openxmlformats.org/officeDocument/2006/relationships/hyperlink" Target="https://www.calpassplus.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sdccd.edu/docs/Research/Student%20Outcomes/Degrees%20and%20Certificates/2016/Mesa%20Awards%20Report%202016.pdf" TargetMode="External"/><Relationship Id="rId11" Type="http://schemas.openxmlformats.org/officeDocument/2006/relationships/hyperlink" Target="https://www.calpassplus.org/LaunchBoard/Home.aspx" TargetMode="External"/><Relationship Id="rId5" Type="http://schemas.openxmlformats.org/officeDocument/2006/relationships/hyperlink" Target="https://www.sdccd.edu/about/departments-and-offices/student-services-department/institutional-research-and-planning/research-reports/index.aspx" TargetMode="External"/><Relationship Id="rId10" Type="http://schemas.openxmlformats.org/officeDocument/2006/relationships/hyperlink" Target="http://datamart.cccco.edu/datamart.aspx" TargetMode="External"/><Relationship Id="rId4" Type="http://schemas.openxmlformats.org/officeDocument/2006/relationships/hyperlink" Target="https://www.sdccd.edu/about/departments-and-offices/student-services-department/institutional-research-and-planning/index.aspx" TargetMode="External"/><Relationship Id="rId9" Type="http://schemas.openxmlformats.org/officeDocument/2006/relationships/hyperlink" Target="https://www.sdccd.edu/about/departments-and-offices/student-services-department/institutional-research-and-planning/enrollment-ftes/index.aspx"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wmf"/><Relationship Id="rId5" Type="http://schemas.openxmlformats.org/officeDocument/2006/relationships/image" Target="../media/image6.png"/><Relationship Id="rId4" Type="http://schemas.openxmlformats.org/officeDocument/2006/relationships/image" Target="../media/image5.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login.taskstream.com/signon/"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tmp"/></Relationships>
</file>

<file path=ppt/slides/_rels/slide6.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wmf"/><Relationship Id="rId5" Type="http://schemas.openxmlformats.org/officeDocument/2006/relationships/image" Target="../media/image6.png"/><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3"/>
          <p:cNvSpPr txBox="1">
            <a:spLocks noGrp="1"/>
          </p:cNvSpPr>
          <p:nvPr>
            <p:ph type="ctrTitle"/>
          </p:nvPr>
        </p:nvSpPr>
        <p:spPr>
          <a:xfrm>
            <a:off x="733948" y="4800600"/>
            <a:ext cx="7772400" cy="1470025"/>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rgbClr val="2A495D"/>
              </a:buClr>
              <a:buSzPts val="3959"/>
              <a:buFont typeface="Trebuchet MS"/>
              <a:buNone/>
            </a:pPr>
            <a:r>
              <a:rPr lang="en-US" sz="3959" b="0" i="0" u="none" strike="noStrike" cap="none">
                <a:solidFill>
                  <a:srgbClr val="2A495D"/>
                </a:solidFill>
                <a:latin typeface="Trebuchet MS"/>
                <a:ea typeface="Trebuchet MS"/>
                <a:cs typeface="Trebuchet MS"/>
                <a:sym typeface="Trebuchet MS"/>
              </a:rPr>
              <a:t>Program Review Training</a:t>
            </a:r>
            <a:br>
              <a:rPr lang="en-US" sz="3959" b="0" i="0" u="none" strike="noStrike" cap="none">
                <a:solidFill>
                  <a:srgbClr val="2A495D"/>
                </a:solidFill>
                <a:latin typeface="Trebuchet MS"/>
                <a:ea typeface="Trebuchet MS"/>
                <a:cs typeface="Trebuchet MS"/>
                <a:sym typeface="Trebuchet MS"/>
              </a:rPr>
            </a:br>
            <a:r>
              <a:rPr lang="en-US" sz="3240">
                <a:solidFill>
                  <a:srgbClr val="2A495D"/>
                </a:solidFill>
              </a:rPr>
              <a:t>Equity-Minded and In</a:t>
            </a:r>
            <a:r>
              <a:rPr lang="en-US" sz="3240" b="0" i="0" u="none" strike="noStrike" cap="none">
                <a:solidFill>
                  <a:srgbClr val="2A495D"/>
                </a:solidFill>
                <a:latin typeface="Trebuchet MS"/>
                <a:ea typeface="Trebuchet MS"/>
                <a:cs typeface="Trebuchet MS"/>
                <a:sym typeface="Trebuchet MS"/>
              </a:rPr>
              <a:t>quiry-based reflection and planning</a:t>
            </a:r>
            <a:endParaRPr sz="3240" b="0" i="0" u="none" strike="noStrike" cap="none">
              <a:solidFill>
                <a:srgbClr val="2A495D"/>
              </a:solidFill>
              <a:latin typeface="Trebuchet MS"/>
              <a:ea typeface="Trebuchet MS"/>
              <a:cs typeface="Trebuchet MS"/>
              <a:sym typeface="Trebuchet MS"/>
            </a:endParaRPr>
          </a:p>
        </p:txBody>
      </p:sp>
      <p:pic>
        <p:nvPicPr>
          <p:cNvPr id="114" name="Google Shape;114;p13"/>
          <p:cNvPicPr preferRelativeResize="0"/>
          <p:nvPr/>
        </p:nvPicPr>
        <p:blipFill rotWithShape="1">
          <a:blip r:embed="rId3">
            <a:alphaModFix/>
          </a:blip>
          <a:srcRect/>
          <a:stretch/>
        </p:blipFill>
        <p:spPr>
          <a:xfrm>
            <a:off x="924448" y="655655"/>
            <a:ext cx="7391400" cy="2628053"/>
          </a:xfrm>
          <a:prstGeom prst="round2DiagRect">
            <a:avLst>
              <a:gd name="adj1" fmla="val 16667"/>
              <a:gd name="adj2" fmla="val 14323"/>
            </a:avLst>
          </a:prstGeom>
          <a:noFill/>
          <a:ln w="88900" cap="sq" cmpd="sng">
            <a:solidFill>
              <a:srgbClr val="FFFFFF"/>
            </a:solidFill>
            <a:prstDash val="solid"/>
            <a:miter lim="800000"/>
            <a:headEnd type="none" w="sm" len="sm"/>
            <a:tailEnd type="none" w="sm" len="sm"/>
          </a:ln>
          <a:effectLst>
            <a:outerShdw blurRad="254000" algn="tl" rotWithShape="0">
              <a:srgbClr val="000000">
                <a:alpha val="42745"/>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3"/>
          <p:cNvSpPr txBox="1">
            <a:spLocks noGrp="1"/>
          </p:cNvSpPr>
          <p:nvPr>
            <p:ph type="title"/>
          </p:nvPr>
        </p:nvSpPr>
        <p:spPr>
          <a:xfrm>
            <a:off x="457200" y="1143000"/>
            <a:ext cx="8229600" cy="1066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Components of a dashboard	</a:t>
            </a:r>
            <a:endParaRPr/>
          </a:p>
        </p:txBody>
      </p:sp>
      <p:sp>
        <p:nvSpPr>
          <p:cNvPr id="178" name="Google Shape;178;p23"/>
          <p:cNvSpPr txBox="1">
            <a:spLocks noGrp="1"/>
          </p:cNvSpPr>
          <p:nvPr>
            <p:ph type="body" idx="1"/>
          </p:nvPr>
        </p:nvSpPr>
        <p:spPr>
          <a:xfrm>
            <a:off x="457200" y="2249424"/>
            <a:ext cx="8229600" cy="4325100"/>
          </a:xfrm>
          <a:prstGeom prst="rect">
            <a:avLst/>
          </a:prstGeom>
        </p:spPr>
        <p:txBody>
          <a:bodyPr spcFirstLastPara="1" wrap="square" lIns="91425" tIns="45700" rIns="91425" bIns="45700" anchor="t" anchorCtr="0">
            <a:noAutofit/>
          </a:bodyPr>
          <a:lstStyle/>
          <a:p>
            <a:pPr marL="457200" lvl="0" indent="-406400" algn="l" rtl="0">
              <a:spcBef>
                <a:spcPts val="300"/>
              </a:spcBef>
              <a:spcAft>
                <a:spcPts val="0"/>
              </a:spcAft>
              <a:buSzPts val="2800"/>
              <a:buChar char="•"/>
            </a:pPr>
            <a:r>
              <a:rPr lang="en-US" dirty="0"/>
              <a:t>Introductory Page</a:t>
            </a:r>
            <a:endParaRPr dirty="0"/>
          </a:p>
          <a:p>
            <a:pPr marL="457200" lvl="0" indent="-406400" algn="l" rtl="0">
              <a:spcBef>
                <a:spcPts val="0"/>
              </a:spcBef>
              <a:spcAft>
                <a:spcPts val="0"/>
              </a:spcAft>
              <a:buSzPts val="2800"/>
              <a:buChar char="•"/>
            </a:pPr>
            <a:r>
              <a:rPr lang="en-US" dirty="0"/>
              <a:t>Tabs Across the top</a:t>
            </a:r>
            <a:endParaRPr dirty="0"/>
          </a:p>
          <a:p>
            <a:pPr marL="457200" lvl="0" indent="-406400" algn="l" rtl="0">
              <a:spcBef>
                <a:spcPts val="0"/>
              </a:spcBef>
              <a:spcAft>
                <a:spcPts val="0"/>
              </a:spcAft>
              <a:buSzPts val="2800"/>
              <a:buChar char="•"/>
            </a:pPr>
            <a:r>
              <a:rPr lang="en-US" dirty="0"/>
              <a:t>Filters</a:t>
            </a:r>
            <a:endParaRPr dirty="0"/>
          </a:p>
          <a:p>
            <a:pPr marL="457200" lvl="0" indent="-406400" algn="l" rtl="0">
              <a:spcBef>
                <a:spcPts val="0"/>
              </a:spcBef>
              <a:spcAft>
                <a:spcPts val="0"/>
              </a:spcAft>
              <a:buSzPts val="2800"/>
              <a:buChar char="•"/>
            </a:pPr>
            <a:r>
              <a:rPr lang="en-US" dirty="0"/>
              <a:t>Reference lines</a:t>
            </a:r>
            <a:endParaRPr dirty="0"/>
          </a:p>
          <a:p>
            <a:pPr marL="457200" lvl="0" indent="-406400" algn="l" rtl="0">
              <a:spcBef>
                <a:spcPts val="0"/>
              </a:spcBef>
              <a:spcAft>
                <a:spcPts val="0"/>
              </a:spcAft>
              <a:buSzPts val="2800"/>
              <a:buChar char="•"/>
            </a:pPr>
            <a:r>
              <a:rPr lang="en-US" dirty="0"/>
              <a:t>Info Buttons</a:t>
            </a:r>
            <a:endParaRPr dirty="0"/>
          </a:p>
          <a:p>
            <a:pPr marL="457200" lvl="0" indent="-406400" algn="l" rtl="0">
              <a:spcBef>
                <a:spcPts val="0"/>
              </a:spcBef>
              <a:spcAft>
                <a:spcPts val="0"/>
              </a:spcAft>
              <a:buSzPts val="2800"/>
              <a:buChar char="•"/>
            </a:pPr>
            <a:r>
              <a:rPr lang="en-US" dirty="0"/>
              <a:t>Equity Gap Analysis</a:t>
            </a:r>
            <a:endParaRPr dirty="0"/>
          </a:p>
          <a:p>
            <a:pPr marL="457200" lvl="0" indent="-406400" algn="l" rtl="0">
              <a:spcBef>
                <a:spcPts val="0"/>
              </a:spcBef>
              <a:spcAft>
                <a:spcPts val="0"/>
              </a:spcAft>
              <a:buSzPts val="2800"/>
              <a:buChar char="•"/>
            </a:pPr>
            <a:r>
              <a:rPr lang="en-US" dirty="0"/>
              <a:t>Updated On:</a:t>
            </a:r>
            <a:endParaRPr dirty="0"/>
          </a:p>
          <a:p>
            <a:pPr marL="457200" lvl="0" indent="-406400" algn="l" rtl="0">
              <a:spcBef>
                <a:spcPts val="0"/>
              </a:spcBef>
              <a:spcAft>
                <a:spcPts val="0"/>
              </a:spcAft>
              <a:buSzPts val="2800"/>
              <a:buChar char="•"/>
            </a:pPr>
            <a:r>
              <a:rPr lang="en-US" dirty="0" smtClean="0"/>
              <a:t>Notes</a:t>
            </a:r>
            <a:r>
              <a:rPr lang="en-US" dirty="0"/>
              <a:t>	</a:t>
            </a:r>
            <a:endParaRP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4"/>
          <p:cNvSpPr txBox="1">
            <a:spLocks noGrp="1"/>
          </p:cNvSpPr>
          <p:nvPr>
            <p:ph type="title"/>
          </p:nvPr>
        </p:nvSpPr>
        <p:spPr>
          <a:xfrm>
            <a:off x="457200" y="834650"/>
            <a:ext cx="8229600" cy="1066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000"/>
              <a:buFont typeface="Trebuchet MS"/>
              <a:buNone/>
            </a:pPr>
            <a:r>
              <a:rPr lang="en-US"/>
              <a:t>External</a:t>
            </a:r>
            <a:r>
              <a:rPr lang="en-US" sz="4000" b="0" i="0" u="none" strike="noStrike" cap="none">
                <a:solidFill>
                  <a:schemeClr val="dk2"/>
                </a:solidFill>
                <a:latin typeface="Trebuchet MS"/>
                <a:ea typeface="Trebuchet MS"/>
                <a:cs typeface="Trebuchet MS"/>
                <a:sym typeface="Trebuchet MS"/>
              </a:rPr>
              <a:t> Resources</a:t>
            </a:r>
            <a:endParaRPr sz="4000" b="0" i="0" u="none" strike="noStrike" cap="none">
              <a:solidFill>
                <a:schemeClr val="dk2"/>
              </a:solidFill>
              <a:latin typeface="Trebuchet MS"/>
              <a:ea typeface="Trebuchet MS"/>
              <a:cs typeface="Trebuchet MS"/>
              <a:sym typeface="Trebuchet MS"/>
            </a:endParaRPr>
          </a:p>
        </p:txBody>
      </p:sp>
      <p:sp>
        <p:nvSpPr>
          <p:cNvPr id="184" name="Google Shape;184;p24"/>
          <p:cNvSpPr txBox="1">
            <a:spLocks noGrp="1"/>
          </p:cNvSpPr>
          <p:nvPr>
            <p:ph type="body" idx="1"/>
          </p:nvPr>
        </p:nvSpPr>
        <p:spPr>
          <a:xfrm>
            <a:off x="457200" y="1679949"/>
            <a:ext cx="8229600" cy="4894500"/>
          </a:xfrm>
          <a:prstGeom prst="rect">
            <a:avLst/>
          </a:prstGeom>
          <a:noFill/>
          <a:ln>
            <a:noFill/>
          </a:ln>
        </p:spPr>
        <p:txBody>
          <a:bodyPr spcFirstLastPara="1" wrap="square" lIns="91425" tIns="45700" rIns="91425" bIns="45700" anchor="t" anchorCtr="0">
            <a:noAutofit/>
          </a:bodyPr>
          <a:lstStyle/>
          <a:p>
            <a:pPr marL="365760" marR="0" lvl="0" indent="-256032" algn="l" rtl="0">
              <a:lnSpc>
                <a:spcPct val="80000"/>
              </a:lnSpc>
              <a:spcBef>
                <a:spcPts val="0"/>
              </a:spcBef>
              <a:spcAft>
                <a:spcPts val="0"/>
              </a:spcAft>
              <a:buClr>
                <a:schemeClr val="accent3"/>
              </a:buClr>
              <a:buSzPts val="2590"/>
              <a:buFont typeface="Georgia"/>
              <a:buChar char="•"/>
            </a:pPr>
            <a:r>
              <a:rPr lang="en-US" sz="2590" b="0" i="0" u="sng" strike="noStrike" cap="none" dirty="0">
                <a:solidFill>
                  <a:schemeClr val="hlink"/>
                </a:solidFill>
                <a:latin typeface="Georgia"/>
                <a:ea typeface="Georgia"/>
                <a:cs typeface="Georgia"/>
                <a:sym typeface="Georgia"/>
                <a:hlinkClick r:id="rId3"/>
              </a:rPr>
              <a:t>Tool and Resources Link to IR Website</a:t>
            </a:r>
            <a:endParaRPr sz="2590" b="0" i="0" u="none" strike="noStrike" cap="none" dirty="0">
              <a:solidFill>
                <a:schemeClr val="dk1"/>
              </a:solidFill>
              <a:latin typeface="Georgia"/>
              <a:ea typeface="Georgia"/>
              <a:cs typeface="Georgia"/>
              <a:sym typeface="Georgia"/>
            </a:endParaRPr>
          </a:p>
          <a:p>
            <a:pPr marL="365760" marR="0" lvl="0" indent="-256032" algn="l" rtl="0">
              <a:lnSpc>
                <a:spcPct val="80000"/>
              </a:lnSpc>
              <a:spcBef>
                <a:spcPts val="300"/>
              </a:spcBef>
              <a:spcAft>
                <a:spcPts val="0"/>
              </a:spcAft>
              <a:buClr>
                <a:schemeClr val="accent3"/>
              </a:buClr>
              <a:buSzPts val="2590"/>
              <a:buFont typeface="Georgia"/>
              <a:buChar char="•"/>
            </a:pPr>
            <a:r>
              <a:rPr lang="en-US" sz="2590" b="0" i="0" u="sng" strike="noStrike" cap="none" dirty="0">
                <a:solidFill>
                  <a:schemeClr val="hlink"/>
                </a:solidFill>
                <a:latin typeface="Georgia"/>
                <a:ea typeface="Georgia"/>
                <a:cs typeface="Georgia"/>
                <a:sym typeface="Georgia"/>
                <a:hlinkClick r:id="rId4"/>
              </a:rPr>
              <a:t>SDCCD IR</a:t>
            </a:r>
            <a:endParaRPr sz="2590" b="0" i="0" u="none" strike="noStrike" cap="none" dirty="0">
              <a:solidFill>
                <a:schemeClr val="dk1"/>
              </a:solidFill>
              <a:latin typeface="Georgia"/>
              <a:ea typeface="Georgia"/>
              <a:cs typeface="Georgia"/>
              <a:sym typeface="Georgia"/>
            </a:endParaRPr>
          </a:p>
          <a:p>
            <a:pPr marL="658368" marR="0" lvl="1" indent="-246887" algn="l" rtl="0">
              <a:lnSpc>
                <a:spcPct val="80000"/>
              </a:lnSpc>
              <a:spcBef>
                <a:spcPts val="300"/>
              </a:spcBef>
              <a:spcAft>
                <a:spcPts val="0"/>
              </a:spcAft>
              <a:buClr>
                <a:schemeClr val="accent2"/>
              </a:buClr>
              <a:buSzPts val="2405"/>
              <a:buFont typeface="Georgia"/>
              <a:buChar char="▫"/>
            </a:pPr>
            <a:r>
              <a:rPr lang="en-US" sz="2405" b="0" i="0" u="sng" strike="noStrike" cap="none" dirty="0">
                <a:solidFill>
                  <a:schemeClr val="hlink"/>
                </a:solidFill>
                <a:latin typeface="Georgia"/>
                <a:ea typeface="Georgia"/>
                <a:cs typeface="Georgia"/>
                <a:sym typeface="Georgia"/>
                <a:hlinkClick r:id="rId5"/>
              </a:rPr>
              <a:t>Research Reports</a:t>
            </a:r>
            <a:endParaRPr sz="2405" b="0" i="0" u="none" strike="noStrike" cap="none" dirty="0">
              <a:solidFill>
                <a:schemeClr val="accent2"/>
              </a:solidFill>
              <a:latin typeface="Georgia"/>
              <a:ea typeface="Georgia"/>
              <a:cs typeface="Georgia"/>
              <a:sym typeface="Georgia"/>
            </a:endParaRPr>
          </a:p>
          <a:p>
            <a:pPr marL="658368" marR="0" lvl="1" indent="-246887" algn="l" rtl="0">
              <a:lnSpc>
                <a:spcPct val="80000"/>
              </a:lnSpc>
              <a:spcBef>
                <a:spcPts val="300"/>
              </a:spcBef>
              <a:spcAft>
                <a:spcPts val="0"/>
              </a:spcAft>
              <a:buClr>
                <a:schemeClr val="accent2"/>
              </a:buClr>
              <a:buSzPts val="2405"/>
              <a:buFont typeface="Georgia"/>
              <a:buChar char="▫"/>
            </a:pPr>
            <a:r>
              <a:rPr lang="en-US" sz="2405" b="0" i="0" u="sng" strike="noStrike" cap="none" dirty="0">
                <a:solidFill>
                  <a:schemeClr val="hlink"/>
                </a:solidFill>
                <a:latin typeface="Georgia"/>
                <a:ea typeface="Georgia"/>
                <a:cs typeface="Georgia"/>
                <a:sym typeface="Georgia"/>
                <a:hlinkClick r:id="rId6"/>
              </a:rPr>
              <a:t>Awards</a:t>
            </a:r>
            <a:endParaRPr sz="2405" b="0" i="0" u="none" strike="noStrike" cap="none" dirty="0">
              <a:solidFill>
                <a:schemeClr val="accent2"/>
              </a:solidFill>
              <a:latin typeface="Georgia"/>
              <a:ea typeface="Georgia"/>
              <a:cs typeface="Georgia"/>
              <a:sym typeface="Georgia"/>
            </a:endParaRPr>
          </a:p>
          <a:p>
            <a:pPr marL="658368" marR="0" lvl="1" indent="-246887" algn="l" rtl="0">
              <a:lnSpc>
                <a:spcPct val="80000"/>
              </a:lnSpc>
              <a:spcBef>
                <a:spcPts val="300"/>
              </a:spcBef>
              <a:spcAft>
                <a:spcPts val="0"/>
              </a:spcAft>
              <a:buClr>
                <a:schemeClr val="accent2"/>
              </a:buClr>
              <a:buSzPts val="2405"/>
              <a:buFont typeface="Georgia"/>
              <a:buChar char="▫"/>
            </a:pPr>
            <a:r>
              <a:rPr lang="en-US" sz="2405" b="0" i="0" u="sng" strike="noStrike" cap="none" dirty="0">
                <a:solidFill>
                  <a:schemeClr val="hlink"/>
                </a:solidFill>
                <a:latin typeface="Georgia"/>
                <a:ea typeface="Georgia"/>
                <a:cs typeface="Georgia"/>
                <a:sym typeface="Georgia"/>
                <a:hlinkClick r:id="rId7"/>
              </a:rPr>
              <a:t>Misc.</a:t>
            </a:r>
            <a:endParaRPr sz="2405" b="0" i="0" u="none" strike="noStrike" cap="none" dirty="0">
              <a:solidFill>
                <a:schemeClr val="accent2"/>
              </a:solidFill>
              <a:latin typeface="Georgia"/>
              <a:ea typeface="Georgia"/>
              <a:cs typeface="Georgia"/>
              <a:sym typeface="Georgia"/>
            </a:endParaRPr>
          </a:p>
          <a:p>
            <a:pPr marL="658368" marR="0" lvl="1" indent="-246887" algn="l" rtl="0">
              <a:lnSpc>
                <a:spcPct val="80000"/>
              </a:lnSpc>
              <a:spcBef>
                <a:spcPts val="300"/>
              </a:spcBef>
              <a:spcAft>
                <a:spcPts val="0"/>
              </a:spcAft>
              <a:buClr>
                <a:schemeClr val="accent2"/>
              </a:buClr>
              <a:buSzPts val="2405"/>
              <a:buFont typeface="Georgia"/>
              <a:buChar char="▫"/>
            </a:pPr>
            <a:r>
              <a:rPr lang="en-US" sz="2405" b="0" i="0" u="sng" strike="noStrike" cap="none" dirty="0">
                <a:solidFill>
                  <a:schemeClr val="hlink"/>
                </a:solidFill>
                <a:latin typeface="Georgia"/>
                <a:ea typeface="Georgia"/>
                <a:cs typeface="Georgia"/>
                <a:sym typeface="Georgia"/>
                <a:hlinkClick r:id="rId8"/>
              </a:rPr>
              <a:t>Student Profiles</a:t>
            </a:r>
            <a:endParaRPr sz="2405" b="0" i="0" u="none" strike="noStrike" cap="none" dirty="0">
              <a:solidFill>
                <a:schemeClr val="accent2"/>
              </a:solidFill>
              <a:latin typeface="Georgia"/>
              <a:ea typeface="Georgia"/>
              <a:cs typeface="Georgia"/>
              <a:sym typeface="Georgia"/>
            </a:endParaRPr>
          </a:p>
          <a:p>
            <a:pPr marL="658368" marR="0" lvl="1" indent="-246887" algn="l" rtl="0">
              <a:lnSpc>
                <a:spcPct val="80000"/>
              </a:lnSpc>
              <a:spcBef>
                <a:spcPts val="300"/>
              </a:spcBef>
              <a:spcAft>
                <a:spcPts val="0"/>
              </a:spcAft>
              <a:buClr>
                <a:schemeClr val="accent2"/>
              </a:buClr>
              <a:buSzPts val="2405"/>
              <a:buFont typeface="Georgia"/>
              <a:buChar char="▫"/>
            </a:pPr>
            <a:r>
              <a:rPr lang="en-US" sz="2405" b="0" i="0" u="sng" strike="noStrike" cap="none" dirty="0">
                <a:solidFill>
                  <a:schemeClr val="hlink"/>
                </a:solidFill>
                <a:latin typeface="Georgia"/>
                <a:ea typeface="Georgia"/>
                <a:cs typeface="Georgia"/>
                <a:sym typeface="Georgia"/>
                <a:hlinkClick r:id="rId9"/>
              </a:rPr>
              <a:t>Enrollment/FTES</a:t>
            </a:r>
            <a:endParaRPr sz="2405" b="0" i="0" u="none" strike="noStrike" cap="none" dirty="0">
              <a:solidFill>
                <a:schemeClr val="accent2"/>
              </a:solidFill>
              <a:latin typeface="Georgia"/>
              <a:ea typeface="Georgia"/>
              <a:cs typeface="Georgia"/>
              <a:sym typeface="Georgia"/>
            </a:endParaRPr>
          </a:p>
          <a:p>
            <a:pPr marL="365760" marR="0" lvl="0" indent="-256032" algn="l" rtl="0">
              <a:lnSpc>
                <a:spcPct val="80000"/>
              </a:lnSpc>
              <a:spcBef>
                <a:spcPts val="300"/>
              </a:spcBef>
              <a:spcAft>
                <a:spcPts val="0"/>
              </a:spcAft>
              <a:buClr>
                <a:schemeClr val="accent3"/>
              </a:buClr>
              <a:buSzPts val="2590"/>
              <a:buFont typeface="Georgia"/>
              <a:buChar char="•"/>
            </a:pPr>
            <a:r>
              <a:rPr lang="en-US" sz="2590" b="0" i="0" u="none" strike="noStrike" cap="none" dirty="0">
                <a:solidFill>
                  <a:schemeClr val="dk1"/>
                </a:solidFill>
                <a:latin typeface="Georgia"/>
                <a:ea typeface="Georgia"/>
                <a:cs typeface="Georgia"/>
                <a:sym typeface="Georgia"/>
              </a:rPr>
              <a:t>Statewide Data Sources</a:t>
            </a:r>
            <a:endParaRPr dirty="0"/>
          </a:p>
          <a:p>
            <a:pPr marL="658368" marR="0" lvl="1" indent="-246887" algn="l" rtl="0">
              <a:lnSpc>
                <a:spcPct val="80000"/>
              </a:lnSpc>
              <a:spcBef>
                <a:spcPts val="300"/>
              </a:spcBef>
              <a:spcAft>
                <a:spcPts val="0"/>
              </a:spcAft>
              <a:buClr>
                <a:schemeClr val="accent2"/>
              </a:buClr>
              <a:buSzPts val="2405"/>
              <a:buFont typeface="Georgia"/>
              <a:buChar char="▫"/>
            </a:pPr>
            <a:r>
              <a:rPr lang="en-US" sz="2405" b="0" i="0" u="sng" strike="noStrike" cap="none" dirty="0">
                <a:solidFill>
                  <a:schemeClr val="hlink"/>
                </a:solidFill>
                <a:latin typeface="Georgia"/>
                <a:ea typeface="Georgia"/>
                <a:cs typeface="Georgia"/>
                <a:sym typeface="Georgia"/>
                <a:hlinkClick r:id="rId10"/>
              </a:rPr>
              <a:t>DataMart</a:t>
            </a:r>
            <a:endParaRPr sz="2405" b="0" i="0" u="none" strike="noStrike" cap="none" dirty="0">
              <a:solidFill>
                <a:schemeClr val="accent2"/>
              </a:solidFill>
              <a:latin typeface="Georgia"/>
              <a:ea typeface="Georgia"/>
              <a:cs typeface="Georgia"/>
              <a:sym typeface="Georgia"/>
            </a:endParaRPr>
          </a:p>
          <a:p>
            <a:pPr marL="658368" marR="0" lvl="1" indent="-246887" algn="l" rtl="0">
              <a:lnSpc>
                <a:spcPct val="80000"/>
              </a:lnSpc>
              <a:spcBef>
                <a:spcPts val="300"/>
              </a:spcBef>
              <a:spcAft>
                <a:spcPts val="0"/>
              </a:spcAft>
              <a:buClr>
                <a:schemeClr val="accent2"/>
              </a:buClr>
              <a:buSzPts val="2405"/>
              <a:buFont typeface="Georgia"/>
              <a:buChar char="▫"/>
            </a:pPr>
            <a:r>
              <a:rPr lang="en-US" sz="2405" b="0" i="0" u="sng" strike="noStrike" cap="none" dirty="0">
                <a:solidFill>
                  <a:schemeClr val="hlink"/>
                </a:solidFill>
                <a:latin typeface="Georgia"/>
                <a:ea typeface="Georgia"/>
                <a:cs typeface="Georgia"/>
                <a:sym typeface="Georgia"/>
                <a:hlinkClick r:id="rId11"/>
              </a:rPr>
              <a:t>CTE </a:t>
            </a:r>
            <a:r>
              <a:rPr lang="en-US" sz="2405" b="0" i="0" u="sng" strike="noStrike" cap="none" dirty="0" err="1">
                <a:solidFill>
                  <a:schemeClr val="hlink"/>
                </a:solidFill>
                <a:latin typeface="Georgia"/>
                <a:ea typeface="Georgia"/>
                <a:cs typeface="Georgia"/>
                <a:sym typeface="Georgia"/>
                <a:hlinkClick r:id="rId11"/>
              </a:rPr>
              <a:t>Launchboard</a:t>
            </a:r>
            <a:endParaRPr sz="2405" b="0" i="0" u="none" strike="noStrike" cap="none" dirty="0">
              <a:solidFill>
                <a:schemeClr val="accent2"/>
              </a:solidFill>
              <a:latin typeface="Georgia"/>
              <a:ea typeface="Georgia"/>
              <a:cs typeface="Georgia"/>
              <a:sym typeface="Georgia"/>
            </a:endParaRPr>
          </a:p>
          <a:p>
            <a:pPr marL="658368" marR="0" lvl="1" indent="-246887" algn="l" rtl="0">
              <a:lnSpc>
                <a:spcPct val="80000"/>
              </a:lnSpc>
              <a:spcBef>
                <a:spcPts val="300"/>
              </a:spcBef>
              <a:spcAft>
                <a:spcPts val="0"/>
              </a:spcAft>
              <a:buClr>
                <a:schemeClr val="accent2"/>
              </a:buClr>
              <a:buSzPts val="2405"/>
              <a:buFont typeface="Georgia"/>
              <a:buChar char="▫"/>
            </a:pPr>
            <a:r>
              <a:rPr lang="en-US" sz="2405" b="0" i="0" u="sng" strike="noStrike" cap="none" dirty="0">
                <a:solidFill>
                  <a:schemeClr val="hlink"/>
                </a:solidFill>
                <a:latin typeface="Georgia"/>
                <a:ea typeface="Georgia"/>
                <a:cs typeface="Georgia"/>
                <a:sym typeface="Georgia"/>
                <a:hlinkClick r:id="rId12"/>
              </a:rPr>
              <a:t>Cal-PASS Plus</a:t>
            </a:r>
            <a:endParaRPr sz="2405" b="0" i="0" u="none" strike="noStrike" cap="none" dirty="0">
              <a:solidFill>
                <a:schemeClr val="accent2"/>
              </a:solidFill>
              <a:latin typeface="Georgia"/>
              <a:ea typeface="Georgia"/>
              <a:cs typeface="Georgia"/>
              <a:sym typeface="Georgia"/>
            </a:endParaRPr>
          </a:p>
          <a:p>
            <a:pPr marL="658368" marR="0" lvl="1" indent="-246887" algn="l" rtl="0">
              <a:lnSpc>
                <a:spcPct val="80000"/>
              </a:lnSpc>
              <a:spcBef>
                <a:spcPts val="300"/>
              </a:spcBef>
              <a:spcAft>
                <a:spcPts val="0"/>
              </a:spcAft>
              <a:buClr>
                <a:schemeClr val="accent2"/>
              </a:buClr>
              <a:buSzPts val="2405"/>
              <a:buFont typeface="Georgia"/>
              <a:buChar char="▫"/>
            </a:pPr>
            <a:r>
              <a:rPr lang="en-US" sz="2405" b="0" i="0" u="sng" strike="noStrike" cap="none" dirty="0">
                <a:solidFill>
                  <a:schemeClr val="hlink"/>
                </a:solidFill>
                <a:latin typeface="Georgia"/>
                <a:ea typeface="Georgia"/>
                <a:cs typeface="Georgia"/>
                <a:sym typeface="Georgia"/>
                <a:hlinkClick r:id="rId13"/>
              </a:rPr>
              <a:t>O*NET</a:t>
            </a:r>
            <a:endParaRPr sz="2405" b="0" i="0" u="none" strike="noStrike" cap="none" dirty="0">
              <a:solidFill>
                <a:schemeClr val="accent2"/>
              </a:solidFill>
              <a:latin typeface="Georgia"/>
              <a:ea typeface="Georgia"/>
              <a:cs typeface="Georgia"/>
              <a:sym typeface="Georgia"/>
            </a:endParaRPr>
          </a:p>
          <a:p>
            <a:pPr marL="658368" marR="0" lvl="1" indent="-94170" algn="l" rtl="0">
              <a:lnSpc>
                <a:spcPct val="80000"/>
              </a:lnSpc>
              <a:spcBef>
                <a:spcPts val="300"/>
              </a:spcBef>
              <a:spcAft>
                <a:spcPts val="0"/>
              </a:spcAft>
              <a:buClr>
                <a:schemeClr val="accent2"/>
              </a:buClr>
              <a:buSzPts val="2405"/>
              <a:buFont typeface="Georgia"/>
              <a:buNone/>
            </a:pPr>
            <a:endParaRPr sz="2405" b="0" i="0" u="none" strike="noStrike" cap="none" dirty="0">
              <a:solidFill>
                <a:schemeClr val="accent2"/>
              </a:solidFill>
              <a:latin typeface="Georgia"/>
              <a:ea typeface="Georgia"/>
              <a:cs typeface="Georgia"/>
              <a:sym typeface="Georgia"/>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5"/>
          <p:cNvSpPr txBox="1">
            <a:spLocks noGrp="1"/>
          </p:cNvSpPr>
          <p:nvPr>
            <p:ph type="title"/>
          </p:nvPr>
        </p:nvSpPr>
        <p:spPr>
          <a:xfrm>
            <a:off x="457200" y="730100"/>
            <a:ext cx="8229600" cy="1066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000"/>
              <a:buFont typeface="Trebuchet MS"/>
              <a:buNone/>
            </a:pPr>
            <a:r>
              <a:rPr lang="en-US" sz="4000" b="0" i="0" u="none" strike="noStrike" cap="none" dirty="0" smtClean="0">
                <a:solidFill>
                  <a:schemeClr val="dk2"/>
                </a:solidFill>
                <a:latin typeface="Trebuchet MS"/>
                <a:ea typeface="Trebuchet MS"/>
                <a:cs typeface="Trebuchet MS"/>
                <a:sym typeface="Trebuchet MS"/>
              </a:rPr>
              <a:t>Considerations</a:t>
            </a:r>
            <a:endParaRPr sz="4000" b="0" i="0" u="none" strike="noStrike" cap="none" dirty="0">
              <a:solidFill>
                <a:schemeClr val="dk2"/>
              </a:solidFill>
              <a:latin typeface="Trebuchet MS"/>
              <a:ea typeface="Trebuchet MS"/>
              <a:cs typeface="Trebuchet MS"/>
              <a:sym typeface="Trebuchet MS"/>
            </a:endParaRPr>
          </a:p>
        </p:txBody>
      </p:sp>
      <p:sp>
        <p:nvSpPr>
          <p:cNvPr id="190" name="Google Shape;190;p25"/>
          <p:cNvSpPr txBox="1">
            <a:spLocks noGrp="1"/>
          </p:cNvSpPr>
          <p:nvPr>
            <p:ph type="body" idx="1"/>
          </p:nvPr>
        </p:nvSpPr>
        <p:spPr>
          <a:xfrm>
            <a:off x="457200" y="1796899"/>
            <a:ext cx="8229600" cy="4777500"/>
          </a:xfrm>
          <a:prstGeom prst="rect">
            <a:avLst/>
          </a:prstGeom>
          <a:noFill/>
          <a:ln>
            <a:noFill/>
          </a:ln>
        </p:spPr>
        <p:txBody>
          <a:bodyPr spcFirstLastPara="1" wrap="square" lIns="91425" tIns="45700" rIns="91425" bIns="45700" anchor="t" anchorCtr="0">
            <a:noAutofit/>
          </a:bodyPr>
          <a:lstStyle/>
          <a:p>
            <a:pPr marL="624078" marR="0" lvl="0" indent="-514350" algn="l" rtl="0">
              <a:lnSpc>
                <a:spcPct val="80000"/>
              </a:lnSpc>
              <a:spcBef>
                <a:spcPts val="0"/>
              </a:spcBef>
              <a:spcAft>
                <a:spcPts val="0"/>
              </a:spcAft>
              <a:buClr>
                <a:schemeClr val="accent3"/>
              </a:buClr>
              <a:buSzPts val="2590"/>
              <a:buFont typeface="Trebuchet MS"/>
              <a:buAutoNum type="arabicPeriod"/>
            </a:pPr>
            <a:r>
              <a:rPr lang="en-US" sz="2590" b="0" i="0" u="none" strike="noStrike" cap="none" dirty="0">
                <a:solidFill>
                  <a:schemeClr val="dk1"/>
                </a:solidFill>
                <a:latin typeface="Georgia"/>
                <a:ea typeface="Georgia"/>
                <a:cs typeface="Georgia"/>
                <a:sym typeface="Georgia"/>
              </a:rPr>
              <a:t>Understand the </a:t>
            </a:r>
            <a:r>
              <a:rPr lang="en-US" sz="2590" b="1" i="0" u="sng" strike="noStrike" cap="none" dirty="0">
                <a:solidFill>
                  <a:schemeClr val="dk1"/>
                </a:solidFill>
              </a:rPr>
              <a:t>definitions</a:t>
            </a:r>
            <a:r>
              <a:rPr lang="en-US" sz="2590" b="0" i="0" u="none" strike="noStrike" cap="none" dirty="0">
                <a:solidFill>
                  <a:schemeClr val="dk1"/>
                </a:solidFill>
                <a:latin typeface="Georgia"/>
                <a:ea typeface="Georgia"/>
                <a:cs typeface="Georgia"/>
                <a:sym typeface="Georgia"/>
              </a:rPr>
              <a:t> and nuances of </a:t>
            </a:r>
            <a:r>
              <a:rPr lang="en-US" sz="2590" b="0" i="1" u="sng" strike="noStrike" cap="none" dirty="0">
                <a:solidFill>
                  <a:schemeClr val="dk1"/>
                </a:solidFill>
                <a:latin typeface="Georgia"/>
                <a:ea typeface="Georgia"/>
                <a:cs typeface="Georgia"/>
                <a:sym typeface="Georgia"/>
              </a:rPr>
              <a:t>your</a:t>
            </a:r>
            <a:r>
              <a:rPr lang="en-US" sz="2590" b="0" i="0" u="none" strike="noStrike" cap="none" dirty="0">
                <a:solidFill>
                  <a:schemeClr val="dk1"/>
                </a:solidFill>
                <a:latin typeface="Georgia"/>
                <a:ea typeface="Georgia"/>
                <a:cs typeface="Georgia"/>
                <a:sym typeface="Georgia"/>
              </a:rPr>
              <a:t> data</a:t>
            </a:r>
            <a:endParaRPr dirty="0"/>
          </a:p>
          <a:p>
            <a:pPr marL="624078" marR="0" lvl="0" indent="-514350" algn="l" rtl="0">
              <a:lnSpc>
                <a:spcPct val="80000"/>
              </a:lnSpc>
              <a:spcBef>
                <a:spcPts val="300"/>
              </a:spcBef>
              <a:spcAft>
                <a:spcPts val="0"/>
              </a:spcAft>
              <a:buClr>
                <a:schemeClr val="accent3"/>
              </a:buClr>
              <a:buSzPts val="2590"/>
              <a:buFont typeface="Trebuchet MS"/>
              <a:buAutoNum type="arabicPeriod"/>
            </a:pPr>
            <a:r>
              <a:rPr lang="en-US" sz="2590" b="0" i="0" u="none" strike="noStrike" cap="none" dirty="0">
                <a:solidFill>
                  <a:schemeClr val="dk1"/>
                </a:solidFill>
                <a:latin typeface="Georgia"/>
                <a:ea typeface="Georgia"/>
                <a:cs typeface="Georgia"/>
                <a:sym typeface="Georgia"/>
              </a:rPr>
              <a:t>Develop guiding questions and hypotheses</a:t>
            </a:r>
            <a:endParaRPr sz="2590" b="0" i="0" u="none" strike="noStrike" cap="none" dirty="0">
              <a:solidFill>
                <a:schemeClr val="dk1"/>
              </a:solidFill>
              <a:latin typeface="Georgia"/>
              <a:ea typeface="Georgia"/>
              <a:cs typeface="Georgia"/>
              <a:sym typeface="Georgia"/>
            </a:endParaRPr>
          </a:p>
          <a:p>
            <a:pPr marL="624078" marR="0" lvl="0" indent="-514350" algn="l" rtl="0">
              <a:lnSpc>
                <a:spcPct val="80000"/>
              </a:lnSpc>
              <a:spcBef>
                <a:spcPts val="300"/>
              </a:spcBef>
              <a:spcAft>
                <a:spcPts val="0"/>
              </a:spcAft>
              <a:buClr>
                <a:schemeClr val="accent3"/>
              </a:buClr>
              <a:buSzPts val="2590"/>
              <a:buFont typeface="Trebuchet MS"/>
              <a:buAutoNum type="arabicPeriod"/>
            </a:pPr>
            <a:r>
              <a:rPr lang="en-US" sz="2590" b="0" i="0" u="none" strike="noStrike" cap="none" dirty="0">
                <a:solidFill>
                  <a:schemeClr val="dk1"/>
                </a:solidFill>
                <a:latin typeface="Georgia"/>
                <a:ea typeface="Georgia"/>
                <a:cs typeface="Georgia"/>
                <a:sym typeface="Georgia"/>
              </a:rPr>
              <a:t>Looking for patterns/trends</a:t>
            </a:r>
            <a:endParaRPr dirty="0"/>
          </a:p>
          <a:p>
            <a:pPr marL="916686" marR="0" lvl="1" indent="-514350" algn="l" rtl="0">
              <a:lnSpc>
                <a:spcPct val="80000"/>
              </a:lnSpc>
              <a:spcBef>
                <a:spcPts val="300"/>
              </a:spcBef>
              <a:spcAft>
                <a:spcPts val="0"/>
              </a:spcAft>
              <a:buClr>
                <a:schemeClr val="accent2"/>
              </a:buClr>
              <a:buSzPts val="2405"/>
              <a:buFont typeface="Trebuchet MS"/>
              <a:buChar char="▫"/>
            </a:pPr>
            <a:r>
              <a:rPr lang="en-US" sz="2405" b="0" i="0" u="none" strike="noStrike" cap="none" dirty="0">
                <a:solidFill>
                  <a:schemeClr val="accent2"/>
                </a:solidFill>
                <a:latin typeface="Georgia"/>
                <a:ea typeface="Georgia"/>
                <a:cs typeface="Georgia"/>
                <a:sym typeface="Georgia"/>
              </a:rPr>
              <a:t>Across time</a:t>
            </a:r>
            <a:endParaRPr dirty="0"/>
          </a:p>
          <a:p>
            <a:pPr marL="916686" marR="0" lvl="1" indent="-514350" algn="l" rtl="0">
              <a:lnSpc>
                <a:spcPct val="80000"/>
              </a:lnSpc>
              <a:spcBef>
                <a:spcPts val="300"/>
              </a:spcBef>
              <a:spcAft>
                <a:spcPts val="0"/>
              </a:spcAft>
              <a:buClr>
                <a:schemeClr val="accent2"/>
              </a:buClr>
              <a:buSzPts val="2405"/>
              <a:buFont typeface="Trebuchet MS"/>
              <a:buChar char="▫"/>
            </a:pPr>
            <a:r>
              <a:rPr lang="en-US" sz="2405" b="0" i="0" u="none" strike="noStrike" cap="none" dirty="0">
                <a:solidFill>
                  <a:schemeClr val="accent2"/>
                </a:solidFill>
                <a:latin typeface="Georgia"/>
                <a:ea typeface="Georgia"/>
                <a:cs typeface="Georgia"/>
                <a:sym typeface="Georgia"/>
              </a:rPr>
              <a:t>Across/between groups</a:t>
            </a:r>
            <a:endParaRPr dirty="0"/>
          </a:p>
          <a:p>
            <a:pPr marL="916686" marR="0" lvl="1" indent="-514350" algn="l" rtl="0">
              <a:lnSpc>
                <a:spcPct val="80000"/>
              </a:lnSpc>
              <a:spcBef>
                <a:spcPts val="300"/>
              </a:spcBef>
              <a:spcAft>
                <a:spcPts val="0"/>
              </a:spcAft>
              <a:buClr>
                <a:schemeClr val="accent2"/>
              </a:buClr>
              <a:buSzPts val="2405"/>
              <a:buFont typeface="Trebuchet MS"/>
              <a:buChar char="▫"/>
            </a:pPr>
            <a:r>
              <a:rPr lang="en-US" sz="2405" b="0" i="0" u="none" strike="noStrike" cap="none" dirty="0">
                <a:solidFill>
                  <a:schemeClr val="accent2"/>
                </a:solidFill>
                <a:latin typeface="Georgia"/>
                <a:ea typeface="Georgia"/>
                <a:cs typeface="Georgia"/>
                <a:sym typeface="Georgia"/>
              </a:rPr>
              <a:t>Across other characteristics (course level/modality, etc.)</a:t>
            </a:r>
            <a:endParaRPr dirty="0"/>
          </a:p>
          <a:p>
            <a:pPr marL="916686" marR="0" lvl="1" indent="-514350" algn="l" rtl="0">
              <a:lnSpc>
                <a:spcPct val="80000"/>
              </a:lnSpc>
              <a:spcBef>
                <a:spcPts val="300"/>
              </a:spcBef>
              <a:spcAft>
                <a:spcPts val="0"/>
              </a:spcAft>
              <a:buClr>
                <a:schemeClr val="accent2"/>
              </a:buClr>
              <a:buSzPts val="2405"/>
              <a:buFont typeface="Trebuchet MS"/>
              <a:buChar char="▫"/>
            </a:pPr>
            <a:r>
              <a:rPr lang="en-US" sz="2405" b="0" i="0" u="none" strike="noStrike" cap="none" dirty="0">
                <a:solidFill>
                  <a:schemeClr val="accent2"/>
                </a:solidFill>
                <a:latin typeface="Georgia"/>
                <a:ea typeface="Georgia"/>
                <a:cs typeface="Georgia"/>
                <a:sym typeface="Georgia"/>
              </a:rPr>
              <a:t>Between datasets</a:t>
            </a:r>
            <a:endParaRPr dirty="0"/>
          </a:p>
          <a:p>
            <a:pPr marL="624078" marR="0" lvl="0" indent="-514350" algn="l" rtl="0">
              <a:lnSpc>
                <a:spcPct val="80000"/>
              </a:lnSpc>
              <a:spcBef>
                <a:spcPts val="300"/>
              </a:spcBef>
              <a:spcAft>
                <a:spcPts val="0"/>
              </a:spcAft>
              <a:buClr>
                <a:schemeClr val="accent3"/>
              </a:buClr>
              <a:buSzPts val="2590"/>
              <a:buFont typeface="Trebuchet MS"/>
              <a:buAutoNum type="arabicPeriod"/>
            </a:pPr>
            <a:r>
              <a:rPr lang="en-US" sz="2590" b="0" i="0" u="none" strike="noStrike" cap="none" dirty="0">
                <a:solidFill>
                  <a:schemeClr val="dk1"/>
                </a:solidFill>
                <a:latin typeface="Georgia"/>
                <a:ea typeface="Georgia"/>
                <a:cs typeface="Georgia"/>
                <a:sym typeface="Georgia"/>
              </a:rPr>
              <a:t>Looking at outliers/anomalies</a:t>
            </a:r>
            <a:endParaRPr dirty="0"/>
          </a:p>
          <a:p>
            <a:pPr marL="624078" marR="0" lvl="0" indent="-514350" algn="l" rtl="0">
              <a:lnSpc>
                <a:spcPct val="80000"/>
              </a:lnSpc>
              <a:spcBef>
                <a:spcPts val="300"/>
              </a:spcBef>
              <a:spcAft>
                <a:spcPts val="0"/>
              </a:spcAft>
              <a:buClr>
                <a:schemeClr val="accent3"/>
              </a:buClr>
              <a:buSzPts val="2590"/>
              <a:buFont typeface="Trebuchet MS"/>
              <a:buAutoNum type="arabicPeriod"/>
            </a:pPr>
            <a:r>
              <a:rPr lang="en-US" sz="2590" b="0" i="0" u="none" strike="noStrike" cap="none" dirty="0">
                <a:solidFill>
                  <a:schemeClr val="dk1"/>
                </a:solidFill>
                <a:latin typeface="Georgia"/>
                <a:ea typeface="Georgia"/>
                <a:cs typeface="Georgia"/>
                <a:sym typeface="Georgia"/>
              </a:rPr>
              <a:t>Infer meaning, draw conclusions, ask more questions</a:t>
            </a:r>
            <a:endParaRPr dirty="0"/>
          </a:p>
          <a:p>
            <a:pPr marL="916686" marR="0" lvl="1" indent="-361632" algn="l" rtl="0">
              <a:lnSpc>
                <a:spcPct val="80000"/>
              </a:lnSpc>
              <a:spcBef>
                <a:spcPts val="300"/>
              </a:spcBef>
              <a:spcAft>
                <a:spcPts val="0"/>
              </a:spcAft>
              <a:buClr>
                <a:schemeClr val="accent2"/>
              </a:buClr>
              <a:buSzPts val="2405"/>
              <a:buFont typeface="Trebuchet MS"/>
              <a:buNone/>
            </a:pPr>
            <a:endParaRPr sz="2405" b="0" i="0" u="none" strike="noStrike" cap="none" dirty="0">
              <a:solidFill>
                <a:schemeClr val="accent2"/>
              </a:solidFill>
              <a:latin typeface="Georgia"/>
              <a:ea typeface="Georgia"/>
              <a:cs typeface="Georgia"/>
              <a:sym typeface="Georgia"/>
            </a:endParaRPr>
          </a:p>
          <a:p>
            <a:pPr marL="916686" marR="0" lvl="1" indent="-361632" algn="l" rtl="0">
              <a:lnSpc>
                <a:spcPct val="80000"/>
              </a:lnSpc>
              <a:spcBef>
                <a:spcPts val="300"/>
              </a:spcBef>
              <a:spcAft>
                <a:spcPts val="0"/>
              </a:spcAft>
              <a:buClr>
                <a:schemeClr val="accent2"/>
              </a:buClr>
              <a:buSzPts val="2405"/>
              <a:buFont typeface="Trebuchet MS"/>
              <a:buNone/>
            </a:pPr>
            <a:endParaRPr sz="2405" b="0" i="0" u="none" strike="noStrike" cap="none" dirty="0">
              <a:solidFill>
                <a:schemeClr val="accent2"/>
              </a:solidFill>
              <a:latin typeface="Georgia"/>
              <a:ea typeface="Georgia"/>
              <a:cs typeface="Georgia"/>
              <a:sym typeface="Georgia"/>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b="1" dirty="0"/>
              <a:t>Part A: In this section, please analyze your program in terms of course success metric. Start by disaggregating the available data by race, gender, and any other parameters of interest to your program and answer the following questions</a:t>
            </a:r>
            <a:r>
              <a:rPr lang="en-US" sz="1800" b="1" dirty="0" smtClean="0"/>
              <a:t>.</a:t>
            </a:r>
            <a:endParaRPr lang="en-US" sz="1800" b="1" dirty="0"/>
          </a:p>
        </p:txBody>
      </p:sp>
      <p:sp>
        <p:nvSpPr>
          <p:cNvPr id="3" name="Text Placeholder 2"/>
          <p:cNvSpPr>
            <a:spLocks noGrp="1"/>
          </p:cNvSpPr>
          <p:nvPr>
            <p:ph type="body" idx="1"/>
          </p:nvPr>
        </p:nvSpPr>
        <p:spPr>
          <a:xfrm>
            <a:off x="531813" y="2690446"/>
            <a:ext cx="8229600" cy="3844466"/>
          </a:xfrm>
        </p:spPr>
        <p:txBody>
          <a:bodyPr/>
          <a:lstStyle/>
          <a:p>
            <a:pPr marL="50800" indent="0">
              <a:buNone/>
            </a:pPr>
            <a:r>
              <a:rPr lang="en-US" sz="1600" dirty="0"/>
              <a:t>A1. What patterns do you notice with regard to equity in course success at the program level by race/ethnicity</a:t>
            </a:r>
            <a:r>
              <a:rPr lang="en-US" sz="1600" dirty="0" smtClean="0"/>
              <a:t>?</a:t>
            </a:r>
          </a:p>
          <a:p>
            <a:pPr marL="50800" indent="0">
              <a:buNone/>
            </a:pPr>
            <a:r>
              <a:rPr lang="en-US" sz="1600" dirty="0"/>
              <a:t>A2. Do these patterns persist over time (e.g., look at the last five years)? Describe if equity gaps are increasing, decreasing, or staying the same</a:t>
            </a:r>
            <a:r>
              <a:rPr lang="en-US" sz="1600" dirty="0" smtClean="0"/>
              <a:t>?</a:t>
            </a:r>
          </a:p>
          <a:p>
            <a:pPr marL="50800" indent="0">
              <a:buNone/>
            </a:pPr>
            <a:r>
              <a:rPr lang="en-US" sz="1600" dirty="0"/>
              <a:t>A3. What factors may have influenced these results? What are your most significant findings</a:t>
            </a:r>
            <a:r>
              <a:rPr lang="en-US" sz="1600" dirty="0" smtClean="0"/>
              <a:t>?</a:t>
            </a:r>
          </a:p>
          <a:p>
            <a:pPr marL="50800" indent="0">
              <a:buNone/>
            </a:pPr>
            <a:r>
              <a:rPr lang="en-US" sz="1600" dirty="0"/>
              <a:t>A4. How have you/might you alter practices to increase student success and reduce equity gaps</a:t>
            </a:r>
            <a:r>
              <a:rPr lang="en-US" sz="1600" dirty="0" smtClean="0"/>
              <a:t>?</a:t>
            </a:r>
          </a:p>
          <a:p>
            <a:pPr marL="50800" indent="0">
              <a:buNone/>
            </a:pPr>
            <a:r>
              <a:rPr lang="en-US" sz="1600" dirty="0"/>
              <a:t>A5. How does your program contribute to the College's identity of being a Hispanic Serving Institution</a:t>
            </a:r>
            <a:r>
              <a:rPr lang="en-US" sz="1600" dirty="0" smtClean="0"/>
              <a:t>?</a:t>
            </a:r>
          </a:p>
          <a:p>
            <a:pPr marL="50800" indent="0">
              <a:buNone/>
            </a:pPr>
            <a:r>
              <a:rPr lang="en-US" sz="1600" dirty="0"/>
              <a:t>A6. Have you identified resource needs? If yes, please list</a:t>
            </a:r>
            <a:r>
              <a:rPr lang="en-US" sz="1600" dirty="0" smtClean="0"/>
              <a:t>.</a:t>
            </a:r>
          </a:p>
          <a:p>
            <a:pPr marL="50800" indent="0">
              <a:buNone/>
            </a:pPr>
            <a:r>
              <a:rPr lang="en-US" sz="1600" dirty="0"/>
              <a:t>A7. Do any of your program goals address these implications or needs? If not, please develop a new goal that addresses your findings and subsequent reflection.</a:t>
            </a:r>
          </a:p>
        </p:txBody>
      </p:sp>
      <p:pic>
        <p:nvPicPr>
          <p:cNvPr id="1025" name="Picture 1" descr="Response Is Requi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DefaultOcx"/>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hel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HTMLText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531813"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Back to To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676275" cy="476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ponse Is Requi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Response Is Requi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HTMLText2"/>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descr="hel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HTMLText3"/>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531813"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descr="Back to To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676275" cy="476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esponse Is Requi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5554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Pair Share</a:t>
            </a:r>
            <a:endParaRPr lang="en-US" dirty="0"/>
          </a:p>
        </p:txBody>
      </p:sp>
      <p:sp>
        <p:nvSpPr>
          <p:cNvPr id="3" name="Text Placeholder 2"/>
          <p:cNvSpPr>
            <a:spLocks noGrp="1"/>
          </p:cNvSpPr>
          <p:nvPr>
            <p:ph type="body" idx="1"/>
          </p:nvPr>
        </p:nvSpPr>
        <p:spPr/>
        <p:txBody>
          <a:bodyPr/>
          <a:lstStyle/>
          <a:p>
            <a:r>
              <a:rPr lang="en-US" dirty="0" smtClean="0"/>
              <a:t>A1-8 minutes</a:t>
            </a:r>
            <a:endParaRPr lang="en-US" dirty="0"/>
          </a:p>
        </p:txBody>
      </p:sp>
    </p:spTree>
    <p:extLst>
      <p:ext uri="{BB962C8B-B14F-4D97-AF65-F5344CB8AC3E}">
        <p14:creationId xmlns:p14="http://schemas.microsoft.com/office/powerpoint/2010/main" val="41756425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6"/>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000"/>
              <a:buFont typeface="Trebuchet MS"/>
              <a:buNone/>
            </a:pPr>
            <a:r>
              <a:rPr lang="en-US" sz="4000" b="0" i="0" u="none" strike="noStrike" cap="none">
                <a:solidFill>
                  <a:schemeClr val="dk2"/>
                </a:solidFill>
                <a:latin typeface="Trebuchet MS"/>
                <a:ea typeface="Trebuchet MS"/>
                <a:cs typeface="Trebuchet MS"/>
                <a:sym typeface="Trebuchet MS"/>
              </a:rPr>
              <a:t>Action Planning and Areas of Focus</a:t>
            </a:r>
            <a:endParaRPr sz="4000" b="0" i="0" u="none" strike="noStrike" cap="none">
              <a:solidFill>
                <a:schemeClr val="dk2"/>
              </a:solidFill>
              <a:latin typeface="Trebuchet MS"/>
              <a:ea typeface="Trebuchet MS"/>
              <a:cs typeface="Trebuchet MS"/>
              <a:sym typeface="Trebuchet MS"/>
            </a:endParaRPr>
          </a:p>
        </p:txBody>
      </p:sp>
      <p:sp>
        <p:nvSpPr>
          <p:cNvPr id="196" name="Google Shape;196;p26"/>
          <p:cNvSpPr txBox="1">
            <a:spLocks noGrp="1"/>
          </p:cNvSpPr>
          <p:nvPr>
            <p:ph type="body" idx="1"/>
          </p:nvPr>
        </p:nvSpPr>
        <p:spPr>
          <a:xfrm>
            <a:off x="457200" y="2249424"/>
            <a:ext cx="8229600" cy="4325112"/>
          </a:xfrm>
          <a:prstGeom prst="rect">
            <a:avLst/>
          </a:prstGeom>
          <a:noFill/>
          <a:ln>
            <a:noFill/>
          </a:ln>
        </p:spPr>
        <p:txBody>
          <a:bodyPr spcFirstLastPara="1" wrap="square" lIns="91425" tIns="45700" rIns="91425" bIns="45700" anchor="t" anchorCtr="0">
            <a:noAutofit/>
          </a:bodyPr>
          <a:lstStyle/>
          <a:p>
            <a:pPr marL="365760" marR="0" lvl="0" indent="-256032" algn="l" rtl="0">
              <a:spcBef>
                <a:spcPts val="0"/>
              </a:spcBef>
              <a:spcAft>
                <a:spcPts val="0"/>
              </a:spcAft>
              <a:buClr>
                <a:schemeClr val="accent3"/>
              </a:buClr>
              <a:buSzPts val="2800"/>
              <a:buFont typeface="Georgia"/>
              <a:buChar char="•"/>
            </a:pPr>
            <a:r>
              <a:rPr lang="en-US" sz="2800" b="0" i="0" u="none" strike="noStrike" cap="none" dirty="0">
                <a:solidFill>
                  <a:schemeClr val="dk1"/>
                </a:solidFill>
                <a:latin typeface="Georgia"/>
                <a:ea typeface="Georgia"/>
                <a:cs typeface="Georgia"/>
                <a:sym typeface="Georgia"/>
              </a:rPr>
              <a:t>Connect plans to analysis</a:t>
            </a:r>
            <a:endParaRPr dirty="0"/>
          </a:p>
          <a:p>
            <a:pPr marL="658368" marR="0" lvl="1" indent="-246887" algn="l" rtl="0">
              <a:spcBef>
                <a:spcPts val="300"/>
              </a:spcBef>
              <a:spcAft>
                <a:spcPts val="0"/>
              </a:spcAft>
              <a:buClr>
                <a:schemeClr val="accent2"/>
              </a:buClr>
              <a:buSzPts val="2600"/>
              <a:buFont typeface="Georgia"/>
              <a:buChar char="▫"/>
            </a:pPr>
            <a:r>
              <a:rPr lang="en-US" sz="2600" b="0" i="0" u="none" strike="noStrike" cap="none" dirty="0">
                <a:solidFill>
                  <a:schemeClr val="accent2"/>
                </a:solidFill>
                <a:latin typeface="Georgia"/>
                <a:ea typeface="Georgia"/>
                <a:cs typeface="Georgia"/>
                <a:sym typeface="Georgia"/>
              </a:rPr>
              <a:t>Analysis identifies equity gap for </a:t>
            </a:r>
            <a:r>
              <a:rPr lang="en-US" sz="2600" b="0" i="0" u="none" strike="noStrike" cap="none" dirty="0" err="1">
                <a:solidFill>
                  <a:schemeClr val="accent2"/>
                </a:solidFill>
                <a:latin typeface="Georgia"/>
                <a:ea typeface="Georgia"/>
                <a:cs typeface="Georgia"/>
                <a:sym typeface="Georgia"/>
              </a:rPr>
              <a:t>Latinx</a:t>
            </a:r>
            <a:r>
              <a:rPr lang="en-US" sz="2600" b="0" i="0" u="none" strike="noStrike" cap="none" dirty="0">
                <a:solidFill>
                  <a:schemeClr val="accent2"/>
                </a:solidFill>
                <a:latin typeface="Georgia"/>
                <a:ea typeface="Georgia"/>
                <a:cs typeface="Georgia"/>
                <a:sym typeface="Georgia"/>
              </a:rPr>
              <a:t> students in a specific gateway course</a:t>
            </a:r>
            <a:endParaRPr dirty="0"/>
          </a:p>
          <a:p>
            <a:pPr marL="658368" marR="0" lvl="1" indent="-246887" algn="l" rtl="0">
              <a:spcBef>
                <a:spcPts val="300"/>
              </a:spcBef>
              <a:spcAft>
                <a:spcPts val="0"/>
              </a:spcAft>
              <a:buClr>
                <a:schemeClr val="accent2"/>
              </a:buClr>
              <a:buSzPts val="2600"/>
              <a:buFont typeface="Georgia"/>
              <a:buChar char="▫"/>
            </a:pPr>
            <a:r>
              <a:rPr lang="en-US" sz="2600" b="0" i="0" u="none" strike="noStrike" cap="none" dirty="0">
                <a:solidFill>
                  <a:schemeClr val="accent2"/>
                </a:solidFill>
                <a:latin typeface="Georgia"/>
                <a:ea typeface="Georgia"/>
                <a:cs typeface="Georgia"/>
                <a:sym typeface="Georgia"/>
              </a:rPr>
              <a:t>Action plan seeks to develop the faculty who teach that course, include culturally relevant materials into the course curriculum, embed tutors, etc</a:t>
            </a:r>
            <a:r>
              <a:rPr lang="en-US" sz="2600" b="0" i="0" u="none" strike="noStrike" cap="none" dirty="0" smtClean="0">
                <a:solidFill>
                  <a:schemeClr val="accent2"/>
                </a:solidFill>
                <a:latin typeface="Georgia"/>
                <a:ea typeface="Georgia"/>
                <a:cs typeface="Georgia"/>
                <a:sym typeface="Georgia"/>
              </a:rPr>
              <a:t>.</a:t>
            </a:r>
          </a:p>
          <a:p>
            <a:pPr marL="658368" marR="0" lvl="1" indent="-246887" algn="l" rtl="0">
              <a:spcBef>
                <a:spcPts val="300"/>
              </a:spcBef>
              <a:spcAft>
                <a:spcPts val="0"/>
              </a:spcAft>
              <a:buClr>
                <a:schemeClr val="accent2"/>
              </a:buClr>
              <a:buSzPts val="2600"/>
              <a:buFont typeface="Georgia"/>
              <a:buChar char="▫"/>
            </a:pPr>
            <a:r>
              <a:rPr lang="en-US" dirty="0" smtClean="0"/>
              <a:t>Create goals to support this</a:t>
            </a:r>
            <a:endParaRPr dirty="0"/>
          </a:p>
          <a:p>
            <a:pPr marL="365760" marR="0" lvl="0" indent="-256032" algn="l" rtl="0">
              <a:spcBef>
                <a:spcPts val="300"/>
              </a:spcBef>
              <a:spcAft>
                <a:spcPts val="0"/>
              </a:spcAft>
              <a:buClr>
                <a:schemeClr val="accent3"/>
              </a:buClr>
              <a:buSzPts val="2800"/>
              <a:buFont typeface="Georgia"/>
              <a:buChar char="•"/>
            </a:pPr>
            <a:r>
              <a:rPr lang="en-US" sz="2800" b="0" i="0" u="none" strike="noStrike" cap="none" dirty="0">
                <a:solidFill>
                  <a:schemeClr val="dk1"/>
                </a:solidFill>
                <a:latin typeface="Georgia"/>
                <a:ea typeface="Georgia"/>
                <a:cs typeface="Georgia"/>
                <a:sym typeface="Georgia"/>
              </a:rPr>
              <a:t>Leverage existing programs and resources</a:t>
            </a:r>
            <a:endParaRPr sz="2800" b="0" i="0" u="none" strike="noStrike" cap="none" dirty="0">
              <a:solidFill>
                <a:schemeClr val="dk1"/>
              </a:solidFill>
              <a:latin typeface="Georgia"/>
              <a:ea typeface="Georgia"/>
              <a:cs typeface="Georgia"/>
              <a:sym typeface="Georgia"/>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7"/>
          <p:cNvSpPr txBox="1">
            <a:spLocks noGrp="1"/>
          </p:cNvSpPr>
          <p:nvPr>
            <p:ph type="title"/>
          </p:nvPr>
        </p:nvSpPr>
        <p:spPr>
          <a:xfrm>
            <a:off x="457200" y="845275"/>
            <a:ext cx="8229600" cy="1066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000"/>
              <a:buFont typeface="Trebuchet MS"/>
              <a:buNone/>
            </a:pPr>
            <a:r>
              <a:rPr lang="en-US" sz="4000" b="0" i="0" u="none" strike="noStrike" cap="none">
                <a:solidFill>
                  <a:schemeClr val="dk2"/>
                </a:solidFill>
                <a:latin typeface="Trebuchet MS"/>
                <a:ea typeface="Trebuchet MS"/>
                <a:cs typeface="Trebuchet MS"/>
                <a:sym typeface="Trebuchet MS"/>
              </a:rPr>
              <a:t>Parting thoughts</a:t>
            </a:r>
            <a:endParaRPr sz="4000" b="0" i="0" u="none" strike="noStrike" cap="none">
              <a:solidFill>
                <a:schemeClr val="dk2"/>
              </a:solidFill>
              <a:latin typeface="Trebuchet MS"/>
              <a:ea typeface="Trebuchet MS"/>
              <a:cs typeface="Trebuchet MS"/>
              <a:sym typeface="Trebuchet MS"/>
            </a:endParaRPr>
          </a:p>
        </p:txBody>
      </p:sp>
      <p:sp>
        <p:nvSpPr>
          <p:cNvPr id="202" name="Google Shape;202;p27"/>
          <p:cNvSpPr txBox="1">
            <a:spLocks noGrp="1"/>
          </p:cNvSpPr>
          <p:nvPr>
            <p:ph type="body" idx="1"/>
          </p:nvPr>
        </p:nvSpPr>
        <p:spPr>
          <a:xfrm>
            <a:off x="457200" y="1850074"/>
            <a:ext cx="8229600" cy="4724400"/>
          </a:xfrm>
          <a:prstGeom prst="rect">
            <a:avLst/>
          </a:prstGeom>
          <a:noFill/>
          <a:ln>
            <a:noFill/>
          </a:ln>
        </p:spPr>
        <p:txBody>
          <a:bodyPr spcFirstLastPara="1" wrap="square" lIns="91425" tIns="45700" rIns="91425" bIns="45700" anchor="t" anchorCtr="0">
            <a:noAutofit/>
          </a:bodyPr>
          <a:lstStyle/>
          <a:p>
            <a:pPr marL="365760" marR="0" lvl="0" indent="-243332" algn="l" rtl="0">
              <a:lnSpc>
                <a:spcPct val="90000"/>
              </a:lnSpc>
              <a:spcBef>
                <a:spcPts val="0"/>
              </a:spcBef>
              <a:spcAft>
                <a:spcPts val="0"/>
              </a:spcAft>
              <a:buClr>
                <a:schemeClr val="accent3"/>
              </a:buClr>
              <a:buSzPts val="2600"/>
              <a:buFont typeface="Georgia"/>
              <a:buChar char="•"/>
            </a:pPr>
            <a:r>
              <a:rPr lang="en-US" sz="2600" b="0" i="0" u="none" strike="noStrike" cap="none" dirty="0">
                <a:solidFill>
                  <a:schemeClr val="dk1"/>
                </a:solidFill>
                <a:latin typeface="Georgia"/>
                <a:ea typeface="Georgia"/>
                <a:cs typeface="Georgia"/>
                <a:sym typeface="Georgia"/>
              </a:rPr>
              <a:t>We are not seeking </a:t>
            </a:r>
            <a:r>
              <a:rPr lang="en-US" sz="2600" b="1" i="0" u="none" strike="noStrike" cap="none" dirty="0">
                <a:solidFill>
                  <a:schemeClr val="dk1"/>
                </a:solidFill>
                <a:latin typeface="Georgia"/>
                <a:ea typeface="Georgia"/>
                <a:cs typeface="Georgia"/>
                <a:sym typeface="Georgia"/>
              </a:rPr>
              <a:t>TRUTH</a:t>
            </a:r>
            <a:r>
              <a:rPr lang="en-US" sz="2600" b="0" i="0" u="none" strike="noStrike" cap="none" dirty="0">
                <a:solidFill>
                  <a:schemeClr val="dk1"/>
                </a:solidFill>
                <a:latin typeface="Georgia"/>
                <a:ea typeface="Georgia"/>
                <a:cs typeface="Georgia"/>
                <a:sym typeface="Georgia"/>
              </a:rPr>
              <a:t> just one </a:t>
            </a:r>
            <a:r>
              <a:rPr lang="en-US" sz="2600" dirty="0"/>
              <a:t>of many </a:t>
            </a:r>
            <a:r>
              <a:rPr lang="en-US" sz="2600" b="0" i="1" u="none" strike="noStrike" cap="none" dirty="0">
                <a:solidFill>
                  <a:schemeClr val="dk1"/>
                </a:solidFill>
                <a:latin typeface="Georgia"/>
                <a:ea typeface="Georgia"/>
                <a:cs typeface="Georgia"/>
                <a:sym typeface="Georgia"/>
              </a:rPr>
              <a:t>truths</a:t>
            </a:r>
            <a:endParaRPr sz="2600" dirty="0"/>
          </a:p>
          <a:p>
            <a:pPr marL="365760" marR="0" lvl="0" indent="-243332" algn="l" rtl="0">
              <a:lnSpc>
                <a:spcPct val="90000"/>
              </a:lnSpc>
              <a:spcBef>
                <a:spcPts val="300"/>
              </a:spcBef>
              <a:spcAft>
                <a:spcPts val="0"/>
              </a:spcAft>
              <a:buClr>
                <a:schemeClr val="accent3"/>
              </a:buClr>
              <a:buSzPts val="2600"/>
              <a:buFont typeface="Georgia"/>
              <a:buChar char="•"/>
            </a:pPr>
            <a:r>
              <a:rPr lang="en-US" sz="2600" b="0" i="0" u="none" strike="noStrike" cap="none" dirty="0">
                <a:solidFill>
                  <a:schemeClr val="dk1"/>
                </a:solidFill>
                <a:latin typeface="Georgia"/>
                <a:ea typeface="Georgia"/>
                <a:cs typeface="Georgia"/>
                <a:sym typeface="Georgia"/>
              </a:rPr>
              <a:t>Dozens of variables influence student success but pervasive and persistent patterns can be compelling places to begin our work</a:t>
            </a:r>
            <a:endParaRPr sz="2600" dirty="0"/>
          </a:p>
          <a:p>
            <a:pPr marL="365760" marR="0" lvl="0" indent="-243332" algn="l" rtl="0">
              <a:lnSpc>
                <a:spcPct val="90000"/>
              </a:lnSpc>
              <a:spcBef>
                <a:spcPts val="300"/>
              </a:spcBef>
              <a:spcAft>
                <a:spcPts val="0"/>
              </a:spcAft>
              <a:buClr>
                <a:schemeClr val="accent3"/>
              </a:buClr>
              <a:buSzPts val="2600"/>
              <a:buFont typeface="Georgia"/>
              <a:buChar char="•"/>
            </a:pPr>
            <a:r>
              <a:rPr lang="en-US" sz="2600" b="0" i="0" u="none" strike="noStrike" cap="none" dirty="0">
                <a:solidFill>
                  <a:schemeClr val="dk1"/>
                </a:solidFill>
                <a:latin typeface="Georgia"/>
                <a:ea typeface="Georgia"/>
                <a:cs typeface="Georgia"/>
                <a:sym typeface="Georgia"/>
              </a:rPr>
              <a:t>Don’t get trapped in false dichotomies</a:t>
            </a:r>
            <a:endParaRPr sz="2600" dirty="0"/>
          </a:p>
          <a:p>
            <a:pPr marL="365760" marR="0" lvl="0" indent="-243332" algn="l" rtl="0">
              <a:lnSpc>
                <a:spcPct val="90000"/>
              </a:lnSpc>
              <a:spcBef>
                <a:spcPts val="300"/>
              </a:spcBef>
              <a:spcAft>
                <a:spcPts val="0"/>
              </a:spcAft>
              <a:buClr>
                <a:schemeClr val="accent3"/>
              </a:buClr>
              <a:buSzPts val="2600"/>
              <a:buFont typeface="Georgia"/>
              <a:buChar char="•"/>
            </a:pPr>
            <a:r>
              <a:rPr lang="en-US" sz="2600" b="0" i="0" u="none" strike="noStrike" cap="none" dirty="0">
                <a:solidFill>
                  <a:schemeClr val="dk1"/>
                </a:solidFill>
                <a:latin typeface="Georgia"/>
                <a:ea typeface="Georgia"/>
                <a:cs typeface="Georgia"/>
                <a:sym typeface="Georgia"/>
              </a:rPr>
              <a:t>Data and assessment are inextricably linked to a culture that values effective pedagogy</a:t>
            </a:r>
            <a:r>
              <a:rPr lang="en-US" sz="2600" dirty="0"/>
              <a:t> and a</a:t>
            </a:r>
            <a:r>
              <a:rPr lang="en-US" sz="2600" b="0" i="0" u="none" strike="noStrike" cap="none" dirty="0">
                <a:solidFill>
                  <a:schemeClr val="dk1"/>
                </a:solidFill>
                <a:latin typeface="Georgia"/>
                <a:ea typeface="Georgia"/>
                <a:cs typeface="Georgia"/>
                <a:sym typeface="Georgia"/>
              </a:rPr>
              <a:t>ndragogy</a:t>
            </a:r>
            <a:endParaRPr sz="2600" dirty="0"/>
          </a:p>
          <a:p>
            <a:pPr marL="365760" marR="0" lvl="0" indent="-243332" algn="l" rtl="0">
              <a:lnSpc>
                <a:spcPct val="90000"/>
              </a:lnSpc>
              <a:spcBef>
                <a:spcPts val="300"/>
              </a:spcBef>
              <a:spcAft>
                <a:spcPts val="0"/>
              </a:spcAft>
              <a:buClr>
                <a:schemeClr val="accent3"/>
              </a:buClr>
              <a:buSzPts val="2600"/>
              <a:buFont typeface="Georgia"/>
              <a:buChar char="•"/>
            </a:pPr>
            <a:r>
              <a:rPr lang="en-US" sz="2600" b="0" i="0" u="none" strike="noStrike" cap="none" dirty="0">
                <a:solidFill>
                  <a:schemeClr val="dk1"/>
                </a:solidFill>
                <a:latin typeface="Georgia"/>
                <a:ea typeface="Georgia"/>
                <a:cs typeface="Georgia"/>
                <a:sym typeface="Georgia"/>
              </a:rPr>
              <a:t>Student success data is, ideally, </a:t>
            </a:r>
            <a:r>
              <a:rPr lang="en-US" sz="2600" b="0" i="0" u="none" strike="noStrike" cap="none" dirty="0" smtClean="0">
                <a:solidFill>
                  <a:schemeClr val="dk1"/>
                </a:solidFill>
                <a:latin typeface="Georgia"/>
                <a:ea typeface="Georgia"/>
                <a:cs typeface="Georgia"/>
                <a:sym typeface="Georgia"/>
              </a:rPr>
              <a:t>learning centered.</a:t>
            </a:r>
            <a:endParaRPr sz="2600" b="0" i="0" u="none" strike="noStrike" cap="none" dirty="0">
              <a:solidFill>
                <a:schemeClr val="dk1"/>
              </a:solidFill>
              <a:latin typeface="Georgia"/>
              <a:ea typeface="Georgia"/>
              <a:cs typeface="Georgia"/>
              <a:sym typeface="Georgia"/>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8"/>
          <p:cNvSpPr txBox="1">
            <a:spLocks noGrp="1"/>
          </p:cNvSpPr>
          <p:nvPr>
            <p:ph type="title"/>
          </p:nvPr>
        </p:nvSpPr>
        <p:spPr>
          <a:xfrm>
            <a:off x="838200" y="1219200"/>
            <a:ext cx="7772400" cy="25146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accent2"/>
              </a:buClr>
              <a:buSzPts val="4300"/>
              <a:buFont typeface="Trebuchet MS"/>
              <a:buNone/>
            </a:pPr>
            <a:r>
              <a:rPr lang="en-US" sz="4300" b="1" i="0" u="none" strike="noStrike" cap="none">
                <a:solidFill>
                  <a:schemeClr val="accent2"/>
                </a:solidFill>
                <a:latin typeface="Trebuchet MS"/>
                <a:ea typeface="Trebuchet MS"/>
                <a:cs typeface="Trebuchet MS"/>
                <a:sym typeface="Trebuchet MS"/>
              </a:rPr>
              <a:t>“Inquiry is a change strategy, become a researcher of your own practice”-E.Bensimon</a:t>
            </a:r>
            <a:br>
              <a:rPr lang="en-US" sz="4300" b="1" i="0" u="none" strike="noStrike" cap="none">
                <a:solidFill>
                  <a:schemeClr val="accent2"/>
                </a:solidFill>
                <a:latin typeface="Trebuchet MS"/>
                <a:ea typeface="Trebuchet MS"/>
                <a:cs typeface="Trebuchet MS"/>
                <a:sym typeface="Trebuchet MS"/>
              </a:rPr>
            </a:br>
            <a:r>
              <a:rPr lang="en-US" sz="1800" b="1" i="0" u="none" strike="noStrike" cap="none">
                <a:solidFill>
                  <a:schemeClr val="accent2"/>
                </a:solidFill>
                <a:latin typeface="Trebuchet MS"/>
                <a:ea typeface="Trebuchet MS"/>
                <a:cs typeface="Trebuchet MS"/>
                <a:sym typeface="Trebuchet MS"/>
              </a:rPr>
              <a:t/>
            </a:r>
            <a:br>
              <a:rPr lang="en-US" sz="1800" b="1" i="0" u="none" strike="noStrike" cap="none">
                <a:solidFill>
                  <a:schemeClr val="accent2"/>
                </a:solidFill>
                <a:latin typeface="Trebuchet MS"/>
                <a:ea typeface="Trebuchet MS"/>
                <a:cs typeface="Trebuchet MS"/>
                <a:sym typeface="Trebuchet MS"/>
              </a:rPr>
            </a:br>
            <a:r>
              <a:rPr lang="en-US" sz="2000" b="1" i="0" u="none" strike="noStrike" cap="none">
                <a:solidFill>
                  <a:schemeClr val="accent2"/>
                </a:solidFill>
                <a:latin typeface="Trebuchet MS"/>
                <a:ea typeface="Trebuchet MS"/>
                <a:cs typeface="Trebuchet MS"/>
                <a:sym typeface="Trebuchet MS"/>
              </a:rPr>
              <a:t>You don’t need data to maintain the status quo.</a:t>
            </a:r>
            <a:endParaRPr sz="2000" b="1" i="0" u="none" strike="noStrike" cap="none">
              <a:solidFill>
                <a:schemeClr val="accent2"/>
              </a:solidFill>
              <a:latin typeface="Trebuchet MS"/>
              <a:ea typeface="Trebuchet MS"/>
              <a:cs typeface="Trebuchet MS"/>
              <a:sym typeface="Trebuchet MS"/>
            </a:endParaRPr>
          </a:p>
        </p:txBody>
      </p:sp>
      <p:pic>
        <p:nvPicPr>
          <p:cNvPr id="208" name="Google Shape;208;p28"/>
          <p:cNvPicPr preferRelativeResize="0"/>
          <p:nvPr/>
        </p:nvPicPr>
        <p:blipFill rotWithShape="1">
          <a:blip r:embed="rId3">
            <a:alphaModFix/>
          </a:blip>
          <a:srcRect/>
          <a:stretch/>
        </p:blipFill>
        <p:spPr>
          <a:xfrm>
            <a:off x="2337323" y="3886200"/>
            <a:ext cx="4610100" cy="2794974"/>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9"/>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3600"/>
              <a:buFont typeface="Trebuchet MS"/>
              <a:buNone/>
            </a:pPr>
            <a:r>
              <a:rPr lang="en-US" sz="3600" b="0" i="0" u="none" strike="noStrike" cap="none">
                <a:solidFill>
                  <a:schemeClr val="dk2"/>
                </a:solidFill>
                <a:latin typeface="Trebuchet MS"/>
                <a:ea typeface="Trebuchet MS"/>
                <a:cs typeface="Trebuchet MS"/>
                <a:sym typeface="Trebuchet MS"/>
              </a:rPr>
              <a:t>The Team</a:t>
            </a:r>
            <a:br>
              <a:rPr lang="en-US" sz="3600" b="0" i="0" u="none" strike="noStrike" cap="none">
                <a:solidFill>
                  <a:schemeClr val="dk2"/>
                </a:solidFill>
                <a:latin typeface="Trebuchet MS"/>
                <a:ea typeface="Trebuchet MS"/>
                <a:cs typeface="Trebuchet MS"/>
                <a:sym typeface="Trebuchet MS"/>
              </a:rPr>
            </a:br>
            <a:r>
              <a:rPr lang="en-US" sz="3600" b="0" i="0" u="none" strike="noStrike" cap="none">
                <a:solidFill>
                  <a:schemeClr val="dk2"/>
                </a:solidFill>
                <a:latin typeface="Trebuchet MS"/>
                <a:ea typeface="Trebuchet MS"/>
                <a:cs typeface="Trebuchet MS"/>
                <a:sym typeface="Trebuchet MS"/>
              </a:rPr>
              <a:t>Office: A-109  Phone: 2509</a:t>
            </a:r>
            <a:endParaRPr sz="3600" b="0" i="0" u="none" strike="noStrike" cap="none">
              <a:solidFill>
                <a:schemeClr val="dk2"/>
              </a:solidFill>
              <a:latin typeface="Trebuchet MS"/>
              <a:ea typeface="Trebuchet MS"/>
              <a:cs typeface="Trebuchet MS"/>
              <a:sym typeface="Trebuchet MS"/>
            </a:endParaRPr>
          </a:p>
        </p:txBody>
      </p:sp>
      <p:sp>
        <p:nvSpPr>
          <p:cNvPr id="214" name="Google Shape;214;p29"/>
          <p:cNvSpPr txBox="1">
            <a:spLocks noGrp="1"/>
          </p:cNvSpPr>
          <p:nvPr>
            <p:ph type="body" idx="1"/>
          </p:nvPr>
        </p:nvSpPr>
        <p:spPr>
          <a:xfrm>
            <a:off x="457200" y="2667000"/>
            <a:ext cx="8229600" cy="3907536"/>
          </a:xfrm>
          <a:prstGeom prst="rect">
            <a:avLst/>
          </a:prstGeom>
          <a:noFill/>
          <a:ln>
            <a:noFill/>
          </a:ln>
        </p:spPr>
        <p:txBody>
          <a:bodyPr spcFirstLastPara="1" wrap="square" lIns="91425" tIns="45700" rIns="91425" bIns="45700" anchor="t" anchorCtr="0">
            <a:noAutofit/>
          </a:bodyPr>
          <a:lstStyle/>
          <a:p>
            <a:pPr marL="109728" marR="0" lvl="0" indent="0" algn="l" rtl="0">
              <a:spcBef>
                <a:spcPts val="300"/>
              </a:spcBef>
              <a:spcAft>
                <a:spcPts val="0"/>
              </a:spcAft>
              <a:buClr>
                <a:schemeClr val="accent3"/>
              </a:buClr>
              <a:buSzPts val="2800"/>
              <a:buFont typeface="Georgia"/>
              <a:buNone/>
            </a:pPr>
            <a:r>
              <a:rPr lang="en-US" sz="2800" b="0" i="0" u="none" strike="noStrike" cap="none" dirty="0" smtClean="0">
                <a:solidFill>
                  <a:schemeClr val="dk1"/>
                </a:solidFill>
                <a:latin typeface="Georgia"/>
                <a:ea typeface="Georgia"/>
                <a:cs typeface="Georgia"/>
                <a:sym typeface="Georgia"/>
              </a:rPr>
              <a:t>Bridget </a:t>
            </a:r>
            <a:r>
              <a:rPr lang="en-US" sz="2800" b="0" i="0" u="none" strike="noStrike" cap="none" dirty="0">
                <a:solidFill>
                  <a:schemeClr val="dk1"/>
                </a:solidFill>
                <a:latin typeface="Georgia"/>
                <a:ea typeface="Georgia"/>
                <a:cs typeface="Georgia"/>
                <a:sym typeface="Georgia"/>
              </a:rPr>
              <a:t>Herrin, </a:t>
            </a:r>
            <a:r>
              <a:rPr lang="en-US" sz="2800" b="0" i="0" u="none" strike="noStrike" cap="none" dirty="0" smtClean="0">
                <a:solidFill>
                  <a:schemeClr val="dk1"/>
                </a:solidFill>
                <a:latin typeface="Georgia"/>
                <a:ea typeface="Georgia"/>
                <a:cs typeface="Georgia"/>
                <a:sym typeface="Georgia"/>
              </a:rPr>
              <a:t>Acting </a:t>
            </a:r>
            <a:r>
              <a:rPr lang="en-US" sz="2800" b="0" i="0" u="none" strike="noStrike" cap="none" dirty="0">
                <a:solidFill>
                  <a:schemeClr val="dk1"/>
                </a:solidFill>
                <a:latin typeface="Georgia"/>
                <a:ea typeface="Georgia"/>
                <a:cs typeface="Georgia"/>
                <a:sym typeface="Georgia"/>
              </a:rPr>
              <a:t>Dean</a:t>
            </a:r>
            <a:endParaRPr dirty="0"/>
          </a:p>
          <a:p>
            <a:pPr marL="109728" marR="0" lvl="0" indent="0" algn="l" rtl="0">
              <a:spcBef>
                <a:spcPts val="300"/>
              </a:spcBef>
              <a:spcAft>
                <a:spcPts val="0"/>
              </a:spcAft>
              <a:buClr>
                <a:schemeClr val="accent3"/>
              </a:buClr>
              <a:buSzPts val="2800"/>
              <a:buFont typeface="Georgia"/>
              <a:buNone/>
            </a:pPr>
            <a:r>
              <a:rPr lang="en-US" sz="2800" b="0" i="0" u="none" strike="noStrike" cap="none" dirty="0">
                <a:solidFill>
                  <a:schemeClr val="dk1"/>
                </a:solidFill>
                <a:latin typeface="Georgia"/>
                <a:ea typeface="Georgia"/>
                <a:cs typeface="Georgia"/>
                <a:sym typeface="Georgia"/>
              </a:rPr>
              <a:t>Hai Hoang, Analyst</a:t>
            </a:r>
            <a:endParaRPr dirty="0"/>
          </a:p>
          <a:p>
            <a:pPr marL="109728" marR="0" lvl="0" indent="0" algn="l" rtl="0">
              <a:spcBef>
                <a:spcPts val="300"/>
              </a:spcBef>
              <a:spcAft>
                <a:spcPts val="0"/>
              </a:spcAft>
              <a:buClr>
                <a:schemeClr val="accent3"/>
              </a:buClr>
              <a:buSzPts val="2800"/>
              <a:buFont typeface="Georgia"/>
              <a:buNone/>
            </a:pPr>
            <a:r>
              <a:rPr lang="en-US" sz="2800" b="0" i="0" u="none" strike="noStrike" cap="none" dirty="0">
                <a:solidFill>
                  <a:schemeClr val="dk1"/>
                </a:solidFill>
                <a:latin typeface="Georgia"/>
                <a:ea typeface="Georgia"/>
                <a:cs typeface="Georgia"/>
                <a:sym typeface="Georgia"/>
              </a:rPr>
              <a:t>Kyung Ae Jun, </a:t>
            </a:r>
            <a:r>
              <a:rPr lang="en-US" sz="2800" b="0" i="0" u="none" strike="noStrike" cap="none" dirty="0" smtClean="0">
                <a:solidFill>
                  <a:schemeClr val="dk1"/>
                </a:solidFill>
                <a:latin typeface="Georgia"/>
                <a:ea typeface="Georgia"/>
                <a:cs typeface="Georgia"/>
                <a:sym typeface="Georgia"/>
              </a:rPr>
              <a:t>Analyst</a:t>
            </a:r>
          </a:p>
          <a:p>
            <a:pPr marL="109728" marR="0" lvl="0" indent="0" algn="l" rtl="0">
              <a:spcBef>
                <a:spcPts val="300"/>
              </a:spcBef>
              <a:spcAft>
                <a:spcPts val="0"/>
              </a:spcAft>
              <a:buClr>
                <a:schemeClr val="accent3"/>
              </a:buClr>
              <a:buSzPts val="2800"/>
              <a:buFont typeface="Georgia"/>
              <a:buNone/>
            </a:pPr>
            <a:r>
              <a:rPr lang="en-US" dirty="0" smtClean="0"/>
              <a:t>Nancy Cortes, Analyst</a:t>
            </a:r>
            <a:endParaRPr dirty="0"/>
          </a:p>
          <a:p>
            <a:pPr marL="109728" marR="0" lvl="0" indent="0" algn="l" rtl="0">
              <a:spcBef>
                <a:spcPts val="300"/>
              </a:spcBef>
              <a:spcAft>
                <a:spcPts val="0"/>
              </a:spcAft>
              <a:buClr>
                <a:schemeClr val="accent3"/>
              </a:buClr>
              <a:buSzPts val="2800"/>
              <a:buFont typeface="Georgia"/>
              <a:buNone/>
            </a:pPr>
            <a:r>
              <a:rPr lang="en-US" dirty="0"/>
              <a:t>Anda McComb</a:t>
            </a:r>
            <a:r>
              <a:rPr lang="en-US" sz="2800" b="0" i="0" u="none" strike="noStrike" cap="none" dirty="0">
                <a:solidFill>
                  <a:schemeClr val="dk1"/>
                </a:solidFill>
                <a:latin typeface="Georgia"/>
                <a:ea typeface="Georgia"/>
                <a:cs typeface="Georgia"/>
                <a:sym typeface="Georgia"/>
              </a:rPr>
              <a:t>, Admin Tech</a:t>
            </a:r>
            <a:endParaRPr dirty="0"/>
          </a:p>
          <a:p>
            <a:pPr marL="109728" marR="0" lvl="0" indent="0" algn="l" rtl="0">
              <a:spcBef>
                <a:spcPts val="300"/>
              </a:spcBef>
              <a:spcAft>
                <a:spcPts val="0"/>
              </a:spcAft>
              <a:buClr>
                <a:schemeClr val="accent3"/>
              </a:buClr>
              <a:buSzPts val="2800"/>
              <a:buFont typeface="Georgia"/>
              <a:buNone/>
            </a:pPr>
            <a:r>
              <a:rPr lang="en-US" sz="2800" b="0" i="0" u="none" strike="noStrike" cap="none" dirty="0">
                <a:solidFill>
                  <a:schemeClr val="dk1"/>
                </a:solidFill>
                <a:latin typeface="Georgia"/>
                <a:ea typeface="Georgia"/>
                <a:cs typeface="Georgia"/>
                <a:sym typeface="Georgia"/>
              </a:rPr>
              <a:t>Mona King, Sr. Secretary</a:t>
            </a:r>
            <a:endParaRPr sz="2800" b="0" i="0" u="none" strike="noStrike" cap="none" dirty="0">
              <a:solidFill>
                <a:schemeClr val="dk1"/>
              </a:solidFill>
              <a:latin typeface="Georgia"/>
              <a:ea typeface="Georgia"/>
              <a:cs typeface="Georgia"/>
              <a:sym typeface="Georgi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4"/>
          <p:cNvSpPr txBox="1">
            <a:spLocks noGrp="1"/>
          </p:cNvSpPr>
          <p:nvPr>
            <p:ph type="title"/>
          </p:nvPr>
        </p:nvSpPr>
        <p:spPr>
          <a:xfrm>
            <a:off x="457200" y="838200"/>
            <a:ext cx="8229600" cy="20113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SzPts val="4000"/>
              <a:buFont typeface="Trebuchet MS"/>
              <a:buNone/>
            </a:pPr>
            <a:r>
              <a:rPr lang="en-US" sz="4000" b="0" i="0" u="none" strike="noStrike" cap="none">
                <a:solidFill>
                  <a:schemeClr val="dk2"/>
                </a:solidFill>
                <a:latin typeface="Trebuchet MS"/>
                <a:ea typeface="Trebuchet MS"/>
                <a:cs typeface="Trebuchet MS"/>
                <a:sym typeface="Trebuchet MS"/>
              </a:rPr>
              <a:t>Vision for Institutional Effectiveness, Research, and Planning</a:t>
            </a:r>
            <a:endParaRPr sz="4000" b="0" i="0" u="none" strike="noStrike" cap="none">
              <a:solidFill>
                <a:schemeClr val="dk2"/>
              </a:solidFill>
              <a:latin typeface="Trebuchet MS"/>
              <a:ea typeface="Trebuchet MS"/>
              <a:cs typeface="Trebuchet MS"/>
              <a:sym typeface="Trebuchet MS"/>
            </a:endParaRPr>
          </a:p>
        </p:txBody>
      </p:sp>
      <p:sp>
        <p:nvSpPr>
          <p:cNvPr id="120" name="Google Shape;120;p14"/>
          <p:cNvSpPr txBox="1">
            <a:spLocks noGrp="1"/>
          </p:cNvSpPr>
          <p:nvPr>
            <p:ph type="body" idx="1"/>
          </p:nvPr>
        </p:nvSpPr>
        <p:spPr>
          <a:xfrm>
            <a:off x="542366" y="3124200"/>
            <a:ext cx="8229600" cy="25447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accent3"/>
              </a:buClr>
              <a:buSzPts val="4800"/>
              <a:buFont typeface="Georgia"/>
              <a:buNone/>
            </a:pPr>
            <a:r>
              <a:rPr lang="en-US" sz="4800" i="0" u="none" strike="noStrike" cap="none">
                <a:solidFill>
                  <a:schemeClr val="dk1"/>
                </a:solidFill>
                <a:latin typeface="Lobster"/>
                <a:ea typeface="Lobster"/>
                <a:cs typeface="Lobster"/>
                <a:sym typeface="Lobster"/>
              </a:rPr>
              <a:t>To Be The Leading College Of Equity And Excellence</a:t>
            </a:r>
            <a:r>
              <a:rPr lang="en-US" sz="2800" i="0" u="none" strike="noStrike" cap="none">
                <a:solidFill>
                  <a:schemeClr val="dk1"/>
                </a:solidFill>
                <a:latin typeface="Lobster"/>
                <a:ea typeface="Lobster"/>
                <a:cs typeface="Lobster"/>
                <a:sym typeface="Lobster"/>
              </a:rPr>
              <a:t>…</a:t>
            </a:r>
            <a:endParaRPr>
              <a:latin typeface="Lobster"/>
              <a:ea typeface="Lobster"/>
              <a:cs typeface="Lobster"/>
              <a:sym typeface="Lobster"/>
            </a:endParaRPr>
          </a:p>
          <a:p>
            <a:pPr marL="0" marR="0" lvl="0" indent="0" algn="ctr" rtl="0">
              <a:spcBef>
                <a:spcPts val="300"/>
              </a:spcBef>
              <a:spcAft>
                <a:spcPts val="0"/>
              </a:spcAft>
              <a:buClr>
                <a:schemeClr val="accent3"/>
              </a:buClr>
              <a:buSzPts val="2800"/>
              <a:buFont typeface="Georgia"/>
              <a:buNone/>
            </a:pPr>
            <a:r>
              <a:rPr lang="en-US" sz="2800" b="0" i="0" u="none" strike="noStrike" cap="none">
                <a:solidFill>
                  <a:schemeClr val="dk1"/>
                </a:solidFill>
                <a:latin typeface="Arial"/>
                <a:ea typeface="Arial"/>
                <a:cs typeface="Arial"/>
                <a:sym typeface="Arial"/>
              </a:rPr>
              <a:t>by inspiring a culture of equity-minded action research, reflection, and inquiry</a:t>
            </a:r>
            <a:endParaRPr sz="28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5"/>
          <p:cNvSpPr txBox="1">
            <a:spLocks noGrp="1"/>
          </p:cNvSpPr>
          <p:nvPr>
            <p:ph type="title"/>
          </p:nvPr>
        </p:nvSpPr>
        <p:spPr>
          <a:xfrm>
            <a:off x="722313" y="1981200"/>
            <a:ext cx="7772400" cy="1362075"/>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accent2"/>
              </a:buClr>
              <a:buSzPts val="3870"/>
              <a:buFont typeface="Trebuchet MS"/>
              <a:buNone/>
            </a:pPr>
            <a:r>
              <a:rPr lang="en-US" sz="3870" b="1" i="0" u="none" strike="noStrike" cap="none">
                <a:solidFill>
                  <a:schemeClr val="accent2"/>
                </a:solidFill>
                <a:latin typeface="Trebuchet MS"/>
                <a:ea typeface="Trebuchet MS"/>
                <a:cs typeface="Trebuchet MS"/>
                <a:sym typeface="Trebuchet MS"/>
              </a:rPr>
              <a:t>What do you hope to get from today’s session? </a:t>
            </a:r>
            <a:endParaRPr sz="3870" b="1" i="0" u="none" strike="noStrike" cap="none">
              <a:solidFill>
                <a:schemeClr val="accent2"/>
              </a:solidFill>
              <a:latin typeface="Trebuchet MS"/>
              <a:ea typeface="Trebuchet MS"/>
              <a:cs typeface="Trebuchet MS"/>
              <a:sym typeface="Trebuchet M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6"/>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000"/>
              <a:buFont typeface="Trebuchet MS"/>
              <a:buNone/>
            </a:pPr>
            <a:r>
              <a:rPr lang="en-US" sz="4000" b="0" i="0" u="none" strike="noStrike" cap="none" dirty="0">
                <a:solidFill>
                  <a:schemeClr val="dk2"/>
                </a:solidFill>
                <a:latin typeface="Trebuchet MS"/>
                <a:ea typeface="Trebuchet MS"/>
                <a:cs typeface="Trebuchet MS"/>
                <a:sym typeface="Trebuchet MS"/>
              </a:rPr>
              <a:t>Objectives</a:t>
            </a:r>
            <a:endParaRPr sz="4000" b="0" i="0" u="none" strike="noStrike" cap="none" dirty="0">
              <a:solidFill>
                <a:schemeClr val="dk2"/>
              </a:solidFill>
              <a:latin typeface="Trebuchet MS"/>
              <a:ea typeface="Trebuchet MS"/>
              <a:cs typeface="Trebuchet MS"/>
              <a:sym typeface="Trebuchet MS"/>
            </a:endParaRPr>
          </a:p>
        </p:txBody>
      </p:sp>
      <p:sp>
        <p:nvSpPr>
          <p:cNvPr id="131" name="Google Shape;131;p16"/>
          <p:cNvSpPr txBox="1">
            <a:spLocks noGrp="1"/>
          </p:cNvSpPr>
          <p:nvPr>
            <p:ph type="body" idx="1"/>
          </p:nvPr>
        </p:nvSpPr>
        <p:spPr>
          <a:xfrm>
            <a:off x="457200" y="2249424"/>
            <a:ext cx="8229600" cy="4325112"/>
          </a:xfrm>
          <a:prstGeom prst="rect">
            <a:avLst/>
          </a:prstGeom>
          <a:noFill/>
          <a:ln>
            <a:noFill/>
          </a:ln>
        </p:spPr>
        <p:txBody>
          <a:bodyPr spcFirstLastPara="1" wrap="square" lIns="91425" tIns="45700" rIns="91425" bIns="45700" anchor="t" anchorCtr="0">
            <a:noAutofit/>
          </a:bodyPr>
          <a:lstStyle/>
          <a:p>
            <a:pPr marL="365760" marR="0" lvl="0" indent="-256032" algn="l" rtl="0">
              <a:spcBef>
                <a:spcPts val="0"/>
              </a:spcBef>
              <a:spcAft>
                <a:spcPts val="0"/>
              </a:spcAft>
              <a:buClr>
                <a:schemeClr val="accent3"/>
              </a:buClr>
              <a:buSzPts val="2800"/>
              <a:buFont typeface="Georgia"/>
              <a:buChar char="•"/>
            </a:pPr>
            <a:r>
              <a:rPr lang="en-US" sz="2800" b="0" i="0" u="none" strike="noStrike" cap="none" dirty="0">
                <a:solidFill>
                  <a:schemeClr val="dk1"/>
                </a:solidFill>
                <a:latin typeface="Georgia"/>
                <a:ea typeface="Georgia"/>
                <a:cs typeface="Georgia"/>
                <a:sym typeface="Georgia"/>
              </a:rPr>
              <a:t>Review </a:t>
            </a:r>
            <a:r>
              <a:rPr lang="en-US" sz="2800" b="0" i="0" u="none" strike="noStrike" cap="none" dirty="0" smtClean="0">
                <a:solidFill>
                  <a:schemeClr val="dk1"/>
                </a:solidFill>
                <a:latin typeface="Georgia"/>
                <a:ea typeface="Georgia"/>
                <a:cs typeface="Georgia"/>
                <a:sym typeface="Georgia"/>
              </a:rPr>
              <a:t>Analysis for Equity and Excellence Section </a:t>
            </a:r>
            <a:r>
              <a:rPr lang="en-US" sz="2800" b="0" i="0" u="none" strike="noStrike" cap="none" dirty="0">
                <a:solidFill>
                  <a:schemeClr val="dk1"/>
                </a:solidFill>
                <a:latin typeface="Georgia"/>
                <a:ea typeface="Georgia"/>
                <a:cs typeface="Georgia"/>
                <a:sym typeface="Georgia"/>
              </a:rPr>
              <a:t>of Taskstream</a:t>
            </a:r>
            <a:endParaRPr sz="2800" b="0" i="0" u="none" strike="noStrike" cap="none" dirty="0">
              <a:solidFill>
                <a:schemeClr val="dk1"/>
              </a:solidFill>
              <a:latin typeface="Georgia"/>
              <a:ea typeface="Georgia"/>
              <a:cs typeface="Georgia"/>
              <a:sym typeface="Georgia"/>
            </a:endParaRPr>
          </a:p>
          <a:p>
            <a:pPr marL="365760" marR="0" lvl="0" indent="-256032" algn="l" rtl="0">
              <a:spcBef>
                <a:spcPts val="300"/>
              </a:spcBef>
              <a:spcAft>
                <a:spcPts val="0"/>
              </a:spcAft>
              <a:buClr>
                <a:schemeClr val="accent3"/>
              </a:buClr>
              <a:buSzPts val="2800"/>
              <a:buFont typeface="Georgia"/>
              <a:buChar char="•"/>
            </a:pPr>
            <a:r>
              <a:rPr lang="en-US" sz="2800" b="0" i="0" u="none" strike="noStrike" cap="none" dirty="0">
                <a:solidFill>
                  <a:schemeClr val="dk1"/>
                </a:solidFill>
                <a:latin typeface="Georgia"/>
                <a:ea typeface="Georgia"/>
                <a:cs typeface="Georgia"/>
                <a:sym typeface="Georgia"/>
              </a:rPr>
              <a:t>Review </a:t>
            </a:r>
            <a:r>
              <a:rPr lang="en-US" dirty="0"/>
              <a:t>Data D</a:t>
            </a:r>
            <a:r>
              <a:rPr lang="en-US" sz="2800" b="0" i="0" u="none" strike="noStrike" cap="none" dirty="0">
                <a:solidFill>
                  <a:schemeClr val="dk1"/>
                </a:solidFill>
                <a:latin typeface="Georgia"/>
                <a:ea typeface="Georgia"/>
                <a:cs typeface="Georgia"/>
                <a:sym typeface="Georgia"/>
              </a:rPr>
              <a:t>ashboards</a:t>
            </a:r>
            <a:endParaRPr dirty="0"/>
          </a:p>
          <a:p>
            <a:pPr marL="365760" marR="0" lvl="0" indent="-256032" algn="l" rtl="0">
              <a:spcBef>
                <a:spcPts val="300"/>
              </a:spcBef>
              <a:spcAft>
                <a:spcPts val="0"/>
              </a:spcAft>
              <a:buClr>
                <a:schemeClr val="accent3"/>
              </a:buClr>
              <a:buSzPts val="2800"/>
              <a:buFont typeface="Georgia"/>
              <a:buChar char="•"/>
            </a:pPr>
            <a:r>
              <a:rPr lang="en-US" sz="2800" b="0" i="0" u="none" strike="noStrike" cap="none" dirty="0">
                <a:solidFill>
                  <a:schemeClr val="dk1"/>
                </a:solidFill>
                <a:latin typeface="Georgia"/>
                <a:ea typeface="Georgia"/>
                <a:cs typeface="Georgia"/>
                <a:sym typeface="Georgia"/>
              </a:rPr>
              <a:t>Review additional resources available for inquiry-based reflection</a:t>
            </a:r>
            <a:endParaRPr dirty="0"/>
          </a:p>
          <a:p>
            <a:pPr marL="365760" marR="0" lvl="0" indent="-256032" algn="l" rtl="0">
              <a:spcBef>
                <a:spcPts val="300"/>
              </a:spcBef>
              <a:spcAft>
                <a:spcPts val="0"/>
              </a:spcAft>
              <a:buClr>
                <a:schemeClr val="accent3"/>
              </a:buClr>
              <a:buSzPts val="2800"/>
              <a:buFont typeface="Georgia"/>
              <a:buChar char="•"/>
            </a:pPr>
            <a:r>
              <a:rPr lang="en-US" sz="2800" b="0" i="0" u="none" strike="noStrike" cap="none" dirty="0">
                <a:solidFill>
                  <a:schemeClr val="dk1"/>
                </a:solidFill>
                <a:latin typeface="Georgia"/>
                <a:ea typeface="Georgia"/>
                <a:cs typeface="Georgia"/>
                <a:sym typeface="Georgia"/>
              </a:rPr>
              <a:t>Discuss strategies for identifying patterns and trends in data</a:t>
            </a:r>
            <a:endParaRPr dirty="0"/>
          </a:p>
          <a:p>
            <a:pPr marL="365760" marR="0" lvl="0" indent="-256032" algn="l" rtl="0">
              <a:spcBef>
                <a:spcPts val="300"/>
              </a:spcBef>
              <a:spcAft>
                <a:spcPts val="0"/>
              </a:spcAft>
              <a:buClr>
                <a:schemeClr val="accent3"/>
              </a:buClr>
              <a:buSzPts val="2800"/>
              <a:buFont typeface="Georgia"/>
              <a:buChar char="•"/>
            </a:pPr>
            <a:r>
              <a:rPr lang="en-US" sz="2800" b="0" i="0" u="none" strike="noStrike" cap="none" dirty="0">
                <a:solidFill>
                  <a:schemeClr val="dk1"/>
                </a:solidFill>
                <a:latin typeface="Georgia"/>
                <a:ea typeface="Georgia"/>
                <a:cs typeface="Georgia"/>
                <a:sym typeface="Georgia"/>
              </a:rPr>
              <a:t>Additional things you’d like to know…</a:t>
            </a:r>
            <a:endParaRPr sz="2800" b="0" i="0" u="none" strike="noStrike" cap="none" dirty="0">
              <a:solidFill>
                <a:schemeClr val="dk1"/>
              </a:solidFill>
              <a:latin typeface="Georgia"/>
              <a:ea typeface="Georgia"/>
              <a:cs typeface="Georgia"/>
              <a:sym typeface="Georgi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2" name="Picture 1" descr="Screen Clipping">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725601"/>
            <a:ext cx="9144000" cy="4901489"/>
          </a:xfrm>
          <a:prstGeom prst="rect">
            <a:avLst/>
          </a:prstGeom>
        </p:spPr>
      </p:pic>
      <p:sp>
        <p:nvSpPr>
          <p:cNvPr id="137" name="Google Shape;137;p17"/>
          <p:cNvSpPr txBox="1">
            <a:spLocks noGrp="1"/>
          </p:cNvSpPr>
          <p:nvPr>
            <p:ph type="title"/>
          </p:nvPr>
        </p:nvSpPr>
        <p:spPr>
          <a:xfrm>
            <a:off x="228600" y="838200"/>
            <a:ext cx="8229600" cy="106984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000"/>
              <a:buFont typeface="Trebuchet MS"/>
              <a:buNone/>
            </a:pPr>
            <a:r>
              <a:rPr lang="en-US" sz="4000" b="0" i="0" u="none" strike="noStrike" cap="none" dirty="0">
                <a:solidFill>
                  <a:schemeClr val="dk2"/>
                </a:solidFill>
                <a:latin typeface="Trebuchet MS"/>
                <a:ea typeface="Trebuchet MS"/>
                <a:cs typeface="Trebuchet MS"/>
                <a:sym typeface="Trebuchet MS"/>
              </a:rPr>
              <a:t>A look at Taskstream</a:t>
            </a:r>
            <a:endParaRPr sz="4000" b="0" i="0" u="none" strike="noStrike" cap="none" dirty="0">
              <a:solidFill>
                <a:schemeClr val="dk2"/>
              </a:solidFill>
              <a:latin typeface="Trebuchet MS"/>
              <a:ea typeface="Trebuchet MS"/>
              <a:cs typeface="Trebuchet MS"/>
              <a:sym typeface="Trebuchet MS"/>
            </a:endParaRPr>
          </a:p>
        </p:txBody>
      </p:sp>
      <p:sp>
        <p:nvSpPr>
          <p:cNvPr id="138" name="Google Shape;138;p17"/>
          <p:cNvSpPr/>
          <p:nvPr/>
        </p:nvSpPr>
        <p:spPr>
          <a:xfrm>
            <a:off x="3596949" y="6254063"/>
            <a:ext cx="274320" cy="228600"/>
          </a:xfrm>
          <a:prstGeom prst="leftArrow">
            <a:avLst>
              <a:gd name="adj1" fmla="val 50000"/>
              <a:gd name="adj2" fmla="val 50000"/>
            </a:avLst>
          </a:prstGeom>
          <a:solidFill>
            <a:srgbClr val="FF0000"/>
          </a:solid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0000"/>
              </a:solidFill>
              <a:latin typeface="Georgia"/>
              <a:ea typeface="Georgia"/>
              <a:cs typeface="Georgia"/>
              <a:sym typeface="Georgia"/>
            </a:endParaRPr>
          </a:p>
        </p:txBody>
      </p:sp>
      <p:sp>
        <p:nvSpPr>
          <p:cNvPr id="139" name="Google Shape;139;p17"/>
          <p:cNvSpPr/>
          <p:nvPr/>
        </p:nvSpPr>
        <p:spPr>
          <a:xfrm>
            <a:off x="3596949" y="5906395"/>
            <a:ext cx="274320" cy="228600"/>
          </a:xfrm>
          <a:prstGeom prst="leftArrow">
            <a:avLst>
              <a:gd name="adj1" fmla="val 50000"/>
              <a:gd name="adj2" fmla="val 50000"/>
            </a:avLst>
          </a:prstGeom>
          <a:solidFill>
            <a:srgbClr val="FF0000"/>
          </a:solid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0000"/>
              </a:solidFill>
              <a:latin typeface="Georgia"/>
              <a:ea typeface="Georgia"/>
              <a:cs typeface="Georgia"/>
              <a:sym typeface="Georgia"/>
            </a:endParaRPr>
          </a:p>
        </p:txBody>
      </p:sp>
      <p:sp>
        <p:nvSpPr>
          <p:cNvPr id="140" name="Google Shape;140;p17"/>
          <p:cNvSpPr/>
          <p:nvPr/>
        </p:nvSpPr>
        <p:spPr>
          <a:xfrm>
            <a:off x="1548649" y="4062045"/>
            <a:ext cx="274320" cy="228600"/>
          </a:xfrm>
          <a:prstGeom prst="leftArrow">
            <a:avLst>
              <a:gd name="adj1" fmla="val 50000"/>
              <a:gd name="adj2" fmla="val 50000"/>
            </a:avLst>
          </a:prstGeom>
          <a:solidFill>
            <a:srgbClr val="FF0000"/>
          </a:solid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0000"/>
              </a:solidFill>
              <a:latin typeface="Georgia"/>
              <a:ea typeface="Georgia"/>
              <a:cs typeface="Georgia"/>
              <a:sym typeface="Georgia"/>
            </a:endParaRPr>
          </a:p>
        </p:txBody>
      </p:sp>
      <p:sp>
        <p:nvSpPr>
          <p:cNvPr id="141" name="Google Shape;141;p17"/>
          <p:cNvSpPr/>
          <p:nvPr/>
        </p:nvSpPr>
        <p:spPr>
          <a:xfrm>
            <a:off x="1548649" y="5237652"/>
            <a:ext cx="274320" cy="228600"/>
          </a:xfrm>
          <a:prstGeom prst="leftArrow">
            <a:avLst>
              <a:gd name="adj1" fmla="val 50000"/>
              <a:gd name="adj2" fmla="val 50000"/>
            </a:avLst>
          </a:prstGeom>
          <a:solidFill>
            <a:srgbClr val="FF0000"/>
          </a:solid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0000"/>
              </a:solidFill>
              <a:latin typeface="Georgia"/>
              <a:ea typeface="Georgia"/>
              <a:cs typeface="Georgia"/>
              <a:sym typeface="Georgia"/>
            </a:endParaRPr>
          </a:p>
        </p:txBody>
      </p:sp>
      <p:sp>
        <p:nvSpPr>
          <p:cNvPr id="8" name="Google Shape;140;p17"/>
          <p:cNvSpPr/>
          <p:nvPr/>
        </p:nvSpPr>
        <p:spPr>
          <a:xfrm>
            <a:off x="1548649" y="4451052"/>
            <a:ext cx="274320" cy="228600"/>
          </a:xfrm>
          <a:prstGeom prst="leftArrow">
            <a:avLst>
              <a:gd name="adj1" fmla="val 50000"/>
              <a:gd name="adj2" fmla="val 50000"/>
            </a:avLst>
          </a:prstGeom>
          <a:solidFill>
            <a:srgbClr val="FF0000"/>
          </a:solid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0000"/>
              </a:solidFill>
              <a:latin typeface="Georgia"/>
              <a:ea typeface="Georgia"/>
              <a:cs typeface="Georgia"/>
              <a:sym typeface="Georgi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6"/>
        <p:cNvGrpSpPr/>
        <p:nvPr/>
      </p:nvGrpSpPr>
      <p:grpSpPr>
        <a:xfrm>
          <a:off x="0" y="0"/>
          <a:ext cx="0" cy="0"/>
          <a:chOff x="0" y="0"/>
          <a:chExt cx="0" cy="0"/>
        </a:xfrm>
      </p:grpSpPr>
      <p:sp>
        <p:nvSpPr>
          <p:cNvPr id="147" name="Google Shape;147;p18"/>
          <p:cNvSpPr txBox="1">
            <a:spLocks noGrp="1"/>
          </p:cNvSpPr>
          <p:nvPr>
            <p:ph type="title"/>
          </p:nvPr>
        </p:nvSpPr>
        <p:spPr>
          <a:xfrm>
            <a:off x="152400" y="685800"/>
            <a:ext cx="8229600" cy="838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000"/>
              <a:buFont typeface="Trebuchet MS"/>
              <a:buNone/>
            </a:pPr>
            <a:r>
              <a:rPr lang="en-US" sz="3200" b="0" i="0" u="none" strike="noStrike" cap="none" dirty="0">
                <a:solidFill>
                  <a:schemeClr val="dk2"/>
                </a:solidFill>
                <a:latin typeface="Trebuchet MS"/>
                <a:ea typeface="Trebuchet MS"/>
                <a:cs typeface="Trebuchet MS"/>
                <a:sym typeface="Trebuchet MS"/>
              </a:rPr>
              <a:t>Program </a:t>
            </a:r>
            <a:r>
              <a:rPr lang="en-US" sz="3200" b="0" i="0" u="none" strike="noStrike" cap="none" dirty="0" smtClean="0">
                <a:solidFill>
                  <a:schemeClr val="dk2"/>
                </a:solidFill>
                <a:latin typeface="Trebuchet MS"/>
                <a:ea typeface="Trebuchet MS"/>
                <a:cs typeface="Trebuchet MS"/>
                <a:sym typeface="Trebuchet MS"/>
              </a:rPr>
              <a:t>Analysis for Equity and Excellence</a:t>
            </a:r>
            <a:endParaRPr sz="3200" b="0" i="0" u="none" strike="noStrike" cap="none" dirty="0">
              <a:solidFill>
                <a:schemeClr val="dk2"/>
              </a:solidFill>
              <a:latin typeface="Trebuchet MS"/>
              <a:ea typeface="Trebuchet MS"/>
              <a:cs typeface="Trebuchet MS"/>
              <a:sym typeface="Trebuchet MS"/>
            </a:endParaRP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18119"/>
            <a:ext cx="9144000" cy="495162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b="1" dirty="0"/>
              <a:t>Part A: In this section, please analyze your program in terms of course success metric. Start by disaggregating the available data by race, gender, and any other parameters of interest to your program and answer the following questions</a:t>
            </a:r>
            <a:r>
              <a:rPr lang="en-US" sz="1800" b="1" dirty="0" smtClean="0"/>
              <a:t>.</a:t>
            </a:r>
            <a:endParaRPr lang="en-US" sz="1800" b="1" dirty="0"/>
          </a:p>
        </p:txBody>
      </p:sp>
      <p:sp>
        <p:nvSpPr>
          <p:cNvPr id="3" name="Text Placeholder 2"/>
          <p:cNvSpPr>
            <a:spLocks noGrp="1"/>
          </p:cNvSpPr>
          <p:nvPr>
            <p:ph type="body" idx="1"/>
          </p:nvPr>
        </p:nvSpPr>
        <p:spPr>
          <a:xfrm>
            <a:off x="531813" y="2690446"/>
            <a:ext cx="8229600" cy="3844466"/>
          </a:xfrm>
        </p:spPr>
        <p:txBody>
          <a:bodyPr/>
          <a:lstStyle/>
          <a:p>
            <a:pPr marL="50800" indent="0">
              <a:buNone/>
            </a:pPr>
            <a:r>
              <a:rPr lang="en-US" sz="1600" dirty="0"/>
              <a:t>A1. What patterns do you notice with regard to equity in course success at the program level by race/ethnicity</a:t>
            </a:r>
            <a:r>
              <a:rPr lang="en-US" sz="1600" dirty="0" smtClean="0"/>
              <a:t>?</a:t>
            </a:r>
          </a:p>
          <a:p>
            <a:pPr marL="50800" indent="0">
              <a:buNone/>
            </a:pPr>
            <a:r>
              <a:rPr lang="en-US" sz="1600" dirty="0"/>
              <a:t>A2. Do these patterns persist over time (e.g., look at the last five years)? Describe if equity gaps are increasing, decreasing, or staying the same</a:t>
            </a:r>
            <a:r>
              <a:rPr lang="en-US" sz="1600" dirty="0" smtClean="0"/>
              <a:t>?</a:t>
            </a:r>
          </a:p>
          <a:p>
            <a:pPr marL="50800" indent="0">
              <a:buNone/>
            </a:pPr>
            <a:r>
              <a:rPr lang="en-US" sz="1600" dirty="0"/>
              <a:t>A3. What factors may have influenced these results? What are your most significant findings</a:t>
            </a:r>
            <a:r>
              <a:rPr lang="en-US" sz="1600" dirty="0" smtClean="0"/>
              <a:t>?</a:t>
            </a:r>
          </a:p>
          <a:p>
            <a:pPr marL="50800" indent="0">
              <a:buNone/>
            </a:pPr>
            <a:r>
              <a:rPr lang="en-US" sz="1600" dirty="0"/>
              <a:t>A4. How have you/might you alter practices to increase student success and reduce equity gaps</a:t>
            </a:r>
            <a:r>
              <a:rPr lang="en-US" sz="1600" dirty="0" smtClean="0"/>
              <a:t>?</a:t>
            </a:r>
          </a:p>
          <a:p>
            <a:pPr marL="50800" indent="0">
              <a:buNone/>
            </a:pPr>
            <a:r>
              <a:rPr lang="en-US" sz="1600" dirty="0"/>
              <a:t>A5. How does your program contribute to the College's identity of being a Hispanic Serving Institution</a:t>
            </a:r>
            <a:r>
              <a:rPr lang="en-US" sz="1600" dirty="0" smtClean="0"/>
              <a:t>?</a:t>
            </a:r>
          </a:p>
          <a:p>
            <a:pPr marL="50800" indent="0">
              <a:buNone/>
            </a:pPr>
            <a:r>
              <a:rPr lang="en-US" sz="1600" dirty="0"/>
              <a:t>A6. Have you identified resource needs? If yes, please list</a:t>
            </a:r>
            <a:r>
              <a:rPr lang="en-US" sz="1600" dirty="0" smtClean="0"/>
              <a:t>.</a:t>
            </a:r>
          </a:p>
          <a:p>
            <a:pPr marL="50800" indent="0">
              <a:buNone/>
            </a:pPr>
            <a:r>
              <a:rPr lang="en-US" sz="1600" dirty="0"/>
              <a:t>A7. Do any of your program goals address these implications or needs? If not, please develop a new goal that addresses your findings and subsequent reflection.</a:t>
            </a:r>
          </a:p>
        </p:txBody>
      </p:sp>
      <p:pic>
        <p:nvPicPr>
          <p:cNvPr id="1025" name="Picture 1" descr="Response Is Requi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DefaultOcx"/>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hel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HTMLText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531813"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Back to To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676275" cy="476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ponse Is Requi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Response Is Requi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HTMLText2"/>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descr="hel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HTMLText3"/>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531813"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descr="Back to To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676275" cy="476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esponse Is Requi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7673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FHP Form</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25092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2"/>
          <p:cNvSpPr txBox="1">
            <a:spLocks noGrp="1"/>
          </p:cNvSpPr>
          <p:nvPr>
            <p:ph type="title"/>
          </p:nvPr>
        </p:nvSpPr>
        <p:spPr>
          <a:xfrm>
            <a:off x="340250" y="898450"/>
            <a:ext cx="8229600" cy="1066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000"/>
              <a:buFont typeface="Trebuchet MS"/>
              <a:buNone/>
            </a:pPr>
            <a:r>
              <a:rPr lang="en-US" sz="4000" b="0" i="0" u="none" strike="noStrike" cap="none">
                <a:solidFill>
                  <a:schemeClr val="dk2"/>
                </a:solidFill>
                <a:latin typeface="Trebuchet MS"/>
                <a:ea typeface="Trebuchet MS"/>
                <a:cs typeface="Trebuchet MS"/>
                <a:sym typeface="Trebuchet MS"/>
              </a:rPr>
              <a:t>Tableau Dashboards</a:t>
            </a:r>
            <a:endParaRPr sz="4000" b="0" i="0" u="none" strike="noStrike" cap="none">
              <a:solidFill>
                <a:schemeClr val="dk2"/>
              </a:solidFill>
              <a:latin typeface="Trebuchet MS"/>
              <a:ea typeface="Trebuchet MS"/>
              <a:cs typeface="Trebuchet MS"/>
              <a:sym typeface="Trebuchet MS"/>
            </a:endParaRPr>
          </a:p>
        </p:txBody>
      </p:sp>
      <p:pic>
        <p:nvPicPr>
          <p:cNvPr id="2" name="Picture 1" descr="Screen Clipping"/>
          <p:cNvPicPr>
            <a:picLocks noChangeAspect="1"/>
          </p:cNvPicPr>
          <p:nvPr/>
        </p:nvPicPr>
        <p:blipFill rotWithShape="1">
          <a:blip r:embed="rId3">
            <a:extLst>
              <a:ext uri="{28A0092B-C50C-407E-A947-70E740481C1C}">
                <a14:useLocalDpi xmlns:a14="http://schemas.microsoft.com/office/drawing/2010/main" val="0"/>
              </a:ext>
            </a:extLst>
          </a:blip>
          <a:srcRect l="23943" t="23842" r="10674"/>
          <a:stretch/>
        </p:blipFill>
        <p:spPr>
          <a:xfrm>
            <a:off x="1371599" y="2026796"/>
            <a:ext cx="5978771" cy="4530939"/>
          </a:xfrm>
          <a:prstGeom prst="rect">
            <a:avLst/>
          </a:prstGeom>
        </p:spPr>
      </p:pic>
      <p:sp>
        <p:nvSpPr>
          <p:cNvPr id="5" name="Google Shape;139;p17"/>
          <p:cNvSpPr/>
          <p:nvPr/>
        </p:nvSpPr>
        <p:spPr>
          <a:xfrm>
            <a:off x="6508961" y="4353811"/>
            <a:ext cx="274320" cy="228600"/>
          </a:xfrm>
          <a:prstGeom prst="leftArrow">
            <a:avLst>
              <a:gd name="adj1" fmla="val 50000"/>
              <a:gd name="adj2" fmla="val 50000"/>
            </a:avLst>
          </a:prstGeom>
          <a:solidFill>
            <a:srgbClr val="FF0000"/>
          </a:solid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0000"/>
              </a:solidFill>
              <a:latin typeface="Georgia"/>
              <a:ea typeface="Georgia"/>
              <a:cs typeface="Georgia"/>
              <a:sym typeface="Georgia"/>
            </a:endParaRPr>
          </a:p>
        </p:txBody>
      </p:sp>
      <p:sp>
        <p:nvSpPr>
          <p:cNvPr id="6" name="Google Shape;139;p17"/>
          <p:cNvSpPr/>
          <p:nvPr/>
        </p:nvSpPr>
        <p:spPr>
          <a:xfrm>
            <a:off x="6508961" y="4816149"/>
            <a:ext cx="274320" cy="228600"/>
          </a:xfrm>
          <a:prstGeom prst="leftArrow">
            <a:avLst>
              <a:gd name="adj1" fmla="val 50000"/>
              <a:gd name="adj2" fmla="val 50000"/>
            </a:avLst>
          </a:prstGeom>
          <a:solidFill>
            <a:srgbClr val="FF0000"/>
          </a:solid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0000"/>
              </a:solidFill>
              <a:latin typeface="Georgia"/>
              <a:ea typeface="Georgia"/>
              <a:cs typeface="Georgia"/>
              <a:sym typeface="Georgia"/>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Urban">
  <a:themeElements>
    <a:clrScheme name="Urban">
      <a:dk1>
        <a:srgbClr val="000000"/>
      </a:dk1>
      <a:lt1>
        <a:srgbClr val="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348</TotalTime>
  <Words>1593</Words>
  <Application>Microsoft Office PowerPoint</Application>
  <PresentationFormat>On-screen Show (4:3)</PresentationFormat>
  <Paragraphs>153</Paragraphs>
  <Slides>18</Slides>
  <Notes>18</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Lobster</vt:lpstr>
      <vt:lpstr>Calibri</vt:lpstr>
      <vt:lpstr>Georgia</vt:lpstr>
      <vt:lpstr>Noto Sans Symbols</vt:lpstr>
      <vt:lpstr>Wingdings</vt:lpstr>
      <vt:lpstr>Trebuchet MS</vt:lpstr>
      <vt:lpstr>Urban</vt:lpstr>
      <vt:lpstr>Program Review Training Equity-Minded and Inquiry-based reflection and planning</vt:lpstr>
      <vt:lpstr>Vision for Institutional Effectiveness, Research, and Planning</vt:lpstr>
      <vt:lpstr>What do you hope to get from today’s session? </vt:lpstr>
      <vt:lpstr>Objectives</vt:lpstr>
      <vt:lpstr>A look at Taskstream</vt:lpstr>
      <vt:lpstr>Program Analysis for Equity and Excellence</vt:lpstr>
      <vt:lpstr>Part A: In this section, please analyze your program in terms of course success metric. Start by disaggregating the available data by race, gender, and any other parameters of interest to your program and answer the following questions.</vt:lpstr>
      <vt:lpstr>FHP Form</vt:lpstr>
      <vt:lpstr>Tableau Dashboards</vt:lpstr>
      <vt:lpstr>Components of a dashboard </vt:lpstr>
      <vt:lpstr>External Resources</vt:lpstr>
      <vt:lpstr>Considerations</vt:lpstr>
      <vt:lpstr>Part A: In this section, please analyze your program in terms of course success metric. Start by disaggregating the available data by race, gender, and any other parameters of interest to your program and answer the following questions.</vt:lpstr>
      <vt:lpstr>Think Pair Share</vt:lpstr>
      <vt:lpstr>Action Planning and Areas of Focus</vt:lpstr>
      <vt:lpstr>Parting thoughts</vt:lpstr>
      <vt:lpstr>“Inquiry is a change strategy, become a researcher of your own practice”-E.Bensimon  You don’t need data to maintain the status quo.</vt:lpstr>
      <vt:lpstr>The Team Office: A-109  Phone: 2509</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Review Training Equity-Minded and Inquiry-based reflection and planning</dc:title>
  <dc:creator>Bridget Herrin</dc:creator>
  <cp:lastModifiedBy>test</cp:lastModifiedBy>
  <cp:revision>20</cp:revision>
  <cp:lastPrinted>2019-09-25T22:33:55Z</cp:lastPrinted>
  <dcterms:modified xsi:type="dcterms:W3CDTF">2019-09-26T00:28:18Z</dcterms:modified>
</cp:coreProperties>
</file>