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5" r:id="rId5"/>
    <p:sldId id="259" r:id="rId6"/>
    <p:sldId id="284" r:id="rId7"/>
    <p:sldId id="260" r:id="rId8"/>
    <p:sldId id="283" r:id="rId9"/>
    <p:sldId id="261" r:id="rId10"/>
    <p:sldId id="282" r:id="rId11"/>
    <p:sldId id="262" r:id="rId12"/>
    <p:sldId id="281" r:id="rId13"/>
    <p:sldId id="263" r:id="rId14"/>
    <p:sldId id="280" r:id="rId15"/>
    <p:sldId id="264" r:id="rId16"/>
    <p:sldId id="279" r:id="rId17"/>
    <p:sldId id="265" r:id="rId18"/>
    <p:sldId id="278" r:id="rId19"/>
    <p:sldId id="266" r:id="rId20"/>
    <p:sldId id="277" r:id="rId21"/>
    <p:sldId id="267" r:id="rId22"/>
    <p:sldId id="276" r:id="rId23"/>
    <p:sldId id="268" r:id="rId24"/>
    <p:sldId id="275" r:id="rId25"/>
    <p:sldId id="286" r:id="rId26"/>
    <p:sldId id="288" r:id="rId27"/>
    <p:sldId id="287" r:id="rId28"/>
    <p:sldId id="289" r:id="rId29"/>
    <p:sldId id="290" r:id="rId30"/>
    <p:sldId id="272" r:id="rId31"/>
    <p:sldId id="292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828800"/>
            <a:ext cx="63373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Berlin Sans FB Demi" pitchFamily="34" charset="0"/>
              </a:rPr>
              <a:t>Anatomical Terminology Practice Exam #1</a:t>
            </a:r>
            <a:endParaRPr lang="en-US" sz="4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253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3496236" y="3429000"/>
            <a:ext cx="11519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64775" y="3304401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Pubic (pubis)</a:t>
            </a:r>
          </a:p>
        </p:txBody>
      </p:sp>
    </p:spTree>
    <p:extLst>
      <p:ext uri="{BB962C8B-B14F-4D97-AF65-F5344CB8AC3E}">
        <p14:creationId xmlns:p14="http://schemas.microsoft.com/office/powerpoint/2010/main" val="1491667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EB3E37B5-1182-4B77-ADB3-24811BB4B6DD}"/>
              </a:ext>
            </a:extLst>
          </p:cNvPr>
          <p:cNvCxnSpPr>
            <a:cxnSpLocks/>
          </p:cNvCxnSpPr>
          <p:nvPr/>
        </p:nvCxnSpPr>
        <p:spPr>
          <a:xfrm>
            <a:off x="3352800" y="18288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">
            <a:extLst>
              <a:ext uri="{FF2B5EF4-FFF2-40B4-BE49-F238E27FC236}">
                <a16:creationId xmlns:a16="http://schemas.microsoft.com/office/drawing/2014/main" xmlns="" id="{4AF37948-6B74-43AA-87E0-90F3E0D9AB60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995170" y="1644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79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EB3E37B5-1182-4B77-ADB3-24811BB4B6DD}"/>
              </a:ext>
            </a:extLst>
          </p:cNvPr>
          <p:cNvCxnSpPr>
            <a:cxnSpLocks/>
          </p:cNvCxnSpPr>
          <p:nvPr/>
        </p:nvCxnSpPr>
        <p:spPr>
          <a:xfrm>
            <a:off x="3505200" y="1828800"/>
            <a:ext cx="838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CEEDCB2-8183-433A-9C36-653199F8DA5B}"/>
              </a:ext>
            </a:extLst>
          </p:cNvPr>
          <p:cNvSpPr txBox="1"/>
          <p:nvPr/>
        </p:nvSpPr>
        <p:spPr>
          <a:xfrm>
            <a:off x="2204902" y="1676400"/>
            <a:ext cx="1349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Pectoral (pectoris)</a:t>
            </a:r>
          </a:p>
        </p:txBody>
      </p:sp>
    </p:spTree>
    <p:extLst>
      <p:ext uri="{BB962C8B-B14F-4D97-AF65-F5344CB8AC3E}">
        <p14:creationId xmlns:p14="http://schemas.microsoft.com/office/powerpoint/2010/main" val="2123340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C350FC49-4D0C-4DB1-826B-14A73B23F5AC}"/>
              </a:ext>
            </a:extLst>
          </p:cNvPr>
          <p:cNvCxnSpPr>
            <a:cxnSpLocks/>
          </p:cNvCxnSpPr>
          <p:nvPr/>
        </p:nvCxnSpPr>
        <p:spPr>
          <a:xfrm flipH="1" flipV="1">
            <a:off x="5259593" y="1905000"/>
            <a:ext cx="607807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">
            <a:extLst>
              <a:ext uri="{FF2B5EF4-FFF2-40B4-BE49-F238E27FC236}">
                <a16:creationId xmlns:a16="http://schemas.microsoft.com/office/drawing/2014/main" xmlns="" id="{4AF37948-6B74-43AA-87E0-90F3E0D9AB60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5878229" y="21302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79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C350FC49-4D0C-4DB1-826B-14A73B23F5AC}"/>
              </a:ext>
            </a:extLst>
          </p:cNvPr>
          <p:cNvCxnSpPr>
            <a:cxnSpLocks/>
          </p:cNvCxnSpPr>
          <p:nvPr/>
        </p:nvCxnSpPr>
        <p:spPr>
          <a:xfrm flipH="1" flipV="1">
            <a:off x="5259593" y="1905000"/>
            <a:ext cx="607807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92C8B51-83D0-4D8D-BD89-458BC3E20DD6}"/>
              </a:ext>
            </a:extLst>
          </p:cNvPr>
          <p:cNvSpPr txBox="1"/>
          <p:nvPr/>
        </p:nvSpPr>
        <p:spPr>
          <a:xfrm>
            <a:off x="5840506" y="2143461"/>
            <a:ext cx="1132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Axillary (axilla)</a:t>
            </a:r>
          </a:p>
        </p:txBody>
      </p:sp>
    </p:spTree>
    <p:extLst>
      <p:ext uri="{BB962C8B-B14F-4D97-AF65-F5344CB8AC3E}">
        <p14:creationId xmlns:p14="http://schemas.microsoft.com/office/powerpoint/2010/main" val="2123340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499E4426-DC8C-4C23-9414-AC2994DD7AC4}"/>
              </a:ext>
            </a:extLst>
          </p:cNvPr>
          <p:cNvCxnSpPr>
            <a:cxnSpLocks/>
          </p:cNvCxnSpPr>
          <p:nvPr/>
        </p:nvCxnSpPr>
        <p:spPr>
          <a:xfrm>
            <a:off x="3352800" y="1981200"/>
            <a:ext cx="5334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">
            <a:extLst>
              <a:ext uri="{FF2B5EF4-FFF2-40B4-BE49-F238E27FC236}">
                <a16:creationId xmlns:a16="http://schemas.microsoft.com/office/drawing/2014/main" xmlns="" id="{04DDE30F-9DE0-4008-9C0C-3419F472277E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051114" y="1840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870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499E4426-DC8C-4C23-9414-AC2994DD7AC4}"/>
              </a:ext>
            </a:extLst>
          </p:cNvPr>
          <p:cNvCxnSpPr>
            <a:cxnSpLocks/>
          </p:cNvCxnSpPr>
          <p:nvPr/>
        </p:nvCxnSpPr>
        <p:spPr>
          <a:xfrm>
            <a:off x="3352800" y="1981200"/>
            <a:ext cx="5334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43F5A76-5915-4805-B501-D4D41B3DC25F}"/>
              </a:ext>
            </a:extLst>
          </p:cNvPr>
          <p:cNvSpPr txBox="1"/>
          <p:nvPr/>
        </p:nvSpPr>
        <p:spPr>
          <a:xfrm>
            <a:off x="1995979" y="1817600"/>
            <a:ext cx="1433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Brachial (brachium)</a:t>
            </a:r>
          </a:p>
        </p:txBody>
      </p:sp>
    </p:spTree>
    <p:extLst>
      <p:ext uri="{BB962C8B-B14F-4D97-AF65-F5344CB8AC3E}">
        <p14:creationId xmlns:p14="http://schemas.microsoft.com/office/powerpoint/2010/main" val="3328053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6AED9DFE-BD8C-423F-A3EC-7C9BD96C0210}"/>
              </a:ext>
            </a:extLst>
          </p:cNvPr>
          <p:cNvCxnSpPr>
            <a:cxnSpLocks/>
          </p:cNvCxnSpPr>
          <p:nvPr/>
        </p:nvCxnSpPr>
        <p:spPr>
          <a:xfrm flipH="1">
            <a:off x="5486400" y="2286000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">
            <a:extLst>
              <a:ext uri="{FF2B5EF4-FFF2-40B4-BE49-F238E27FC236}">
                <a16:creationId xmlns:a16="http://schemas.microsoft.com/office/drawing/2014/main" xmlns="" id="{04DDE30F-9DE0-4008-9C0C-3419F472277E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096000" y="2133600"/>
            <a:ext cx="454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8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870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6AED9DFE-BD8C-423F-A3EC-7C9BD96C0210}"/>
              </a:ext>
            </a:extLst>
          </p:cNvPr>
          <p:cNvCxnSpPr>
            <a:cxnSpLocks/>
          </p:cNvCxnSpPr>
          <p:nvPr/>
        </p:nvCxnSpPr>
        <p:spPr>
          <a:xfrm flipH="1">
            <a:off x="5486400" y="2286000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D13600E-6A5D-4C32-B6E2-BF4180EAF5FE}"/>
              </a:ext>
            </a:extLst>
          </p:cNvPr>
          <p:cNvSpPr txBox="1"/>
          <p:nvPr/>
        </p:nvSpPr>
        <p:spPr>
          <a:xfrm>
            <a:off x="6019800" y="2095500"/>
            <a:ext cx="1805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Antecubital (</a:t>
            </a:r>
            <a:r>
              <a:rPr lang="en-US" sz="1200" b="1" dirty="0" err="1"/>
              <a:t>antecubitus</a:t>
            </a:r>
            <a:r>
              <a:rPr lang="en-US" sz="1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8053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EF41BB52-7C93-47FA-AFB9-5202E7F74091}"/>
              </a:ext>
            </a:extLst>
          </p:cNvPr>
          <p:cNvCxnSpPr>
            <a:cxnSpLocks/>
          </p:cNvCxnSpPr>
          <p:nvPr/>
        </p:nvCxnSpPr>
        <p:spPr>
          <a:xfrm flipV="1">
            <a:off x="3581400" y="4038600"/>
            <a:ext cx="6858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:a16="http://schemas.microsoft.com/office/drawing/2014/main" xmlns="" id="{7A34F0C9-84A1-4DAC-BD76-1EB987B28219}"/>
              </a:ext>
            </a:extLst>
          </p:cNvPr>
          <p:cNvSpPr txBox="1"/>
          <p:nvPr/>
        </p:nvSpPr>
        <p:spPr>
          <a:xfrm>
            <a:off x="5184371" y="6397477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276600" y="4311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67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124200"/>
            <a:ext cx="883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Using proper anatomical terminology, name the following body regions and landmarks: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4572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*For best results on these practice exams, write your answers on paper before clicking to see the correct </a:t>
            </a:r>
            <a:r>
              <a:rPr lang="en-US" sz="2400" dirty="0" smtClean="0">
                <a:solidFill>
                  <a:srgbClr val="FF0000"/>
                </a:solidFill>
              </a:rPr>
              <a:t>answer and make </a:t>
            </a:r>
            <a:r>
              <a:rPr lang="en-US" sz="2400" dirty="0" smtClean="0">
                <a:solidFill>
                  <a:srgbClr val="FF0000"/>
                </a:solidFill>
              </a:rPr>
              <a:t>sure to check your spelling!</a:t>
            </a:r>
          </a:p>
        </p:txBody>
      </p:sp>
    </p:spTree>
    <p:extLst>
      <p:ext uri="{BB962C8B-B14F-4D97-AF65-F5344CB8AC3E}">
        <p14:creationId xmlns:p14="http://schemas.microsoft.com/office/powerpoint/2010/main" val="1004309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EF41BB52-7C93-47FA-AFB9-5202E7F74091}"/>
              </a:ext>
            </a:extLst>
          </p:cNvPr>
          <p:cNvCxnSpPr>
            <a:cxnSpLocks/>
          </p:cNvCxnSpPr>
          <p:nvPr/>
        </p:nvCxnSpPr>
        <p:spPr>
          <a:xfrm flipV="1">
            <a:off x="3581400" y="4038600"/>
            <a:ext cx="6858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8314A6C-90B6-4EDF-92CA-12211F76DDD5}"/>
              </a:ext>
            </a:extLst>
          </p:cNvPr>
          <p:cNvSpPr txBox="1"/>
          <p:nvPr/>
        </p:nvSpPr>
        <p:spPr>
          <a:xfrm>
            <a:off x="2438400" y="4281100"/>
            <a:ext cx="1219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Femoral (femur)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48AE96A-3274-4E52-85DE-73D25C252572}"/>
              </a:ext>
            </a:extLst>
          </p:cNvPr>
          <p:cNvSpPr/>
          <p:nvPr/>
        </p:nvSpPr>
        <p:spPr>
          <a:xfrm>
            <a:off x="2960845" y="6680463"/>
            <a:ext cx="9906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79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D7B90082-A2B4-4956-8F33-E75209223437}"/>
              </a:ext>
            </a:extLst>
          </p:cNvPr>
          <p:cNvCxnSpPr>
            <a:cxnSpLocks/>
          </p:cNvCxnSpPr>
          <p:nvPr/>
        </p:nvCxnSpPr>
        <p:spPr>
          <a:xfrm flipH="1">
            <a:off x="4648200" y="6400800"/>
            <a:ext cx="526143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:a16="http://schemas.microsoft.com/office/drawing/2014/main" xmlns="" id="{7A34F0C9-84A1-4DAC-BD76-1EB987B28219}"/>
              </a:ext>
            </a:extLst>
          </p:cNvPr>
          <p:cNvSpPr txBox="1"/>
          <p:nvPr/>
        </p:nvSpPr>
        <p:spPr>
          <a:xfrm>
            <a:off x="5174343" y="5638800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265430" y="62161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672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D7B90082-A2B4-4956-8F33-E75209223437}"/>
              </a:ext>
            </a:extLst>
          </p:cNvPr>
          <p:cNvCxnSpPr>
            <a:cxnSpLocks/>
          </p:cNvCxnSpPr>
          <p:nvPr/>
        </p:nvCxnSpPr>
        <p:spPr>
          <a:xfrm flipH="1">
            <a:off x="4648200" y="6400800"/>
            <a:ext cx="476116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48AE96A-3274-4E52-85DE-73D25C252572}"/>
              </a:ext>
            </a:extLst>
          </p:cNvPr>
          <p:cNvSpPr/>
          <p:nvPr/>
        </p:nvSpPr>
        <p:spPr>
          <a:xfrm>
            <a:off x="2960845" y="6680463"/>
            <a:ext cx="9906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AA8CC5F-745E-45A2-A3E1-1FC1224524DD}"/>
              </a:ext>
            </a:extLst>
          </p:cNvPr>
          <p:cNvSpPr txBox="1"/>
          <p:nvPr/>
        </p:nvSpPr>
        <p:spPr>
          <a:xfrm>
            <a:off x="5079585" y="6238101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Hallucis (hallux)</a:t>
            </a:r>
          </a:p>
        </p:txBody>
      </p:sp>
    </p:spTree>
    <p:extLst>
      <p:ext uri="{BB962C8B-B14F-4D97-AF65-F5344CB8AC3E}">
        <p14:creationId xmlns:p14="http://schemas.microsoft.com/office/powerpoint/2010/main" val="1473079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9DA0D611-66F1-480C-9405-6C0AEE6BC486}"/>
              </a:ext>
            </a:extLst>
          </p:cNvPr>
          <p:cNvCxnSpPr>
            <a:cxnSpLocks/>
          </p:cNvCxnSpPr>
          <p:nvPr/>
        </p:nvCxnSpPr>
        <p:spPr>
          <a:xfrm>
            <a:off x="3352800" y="27432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:a16="http://schemas.microsoft.com/office/drawing/2014/main" xmlns="" id="{C3D80747-75AD-4D82-AA37-E5D25BF983A0}"/>
              </a:ext>
            </a:extLst>
          </p:cNvPr>
          <p:cNvSpPr txBox="1"/>
          <p:nvPr/>
        </p:nvSpPr>
        <p:spPr>
          <a:xfrm>
            <a:off x="5105400" y="6137892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022651" y="25585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41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9DA0D611-66F1-480C-9405-6C0AEE6BC486}"/>
              </a:ext>
            </a:extLst>
          </p:cNvPr>
          <p:cNvCxnSpPr>
            <a:cxnSpLocks/>
          </p:cNvCxnSpPr>
          <p:nvPr/>
        </p:nvCxnSpPr>
        <p:spPr>
          <a:xfrm>
            <a:off x="3352800" y="27432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B34C2F0-3885-460B-9468-4F854CDA9651}"/>
              </a:ext>
            </a:extLst>
          </p:cNvPr>
          <p:cNvSpPr txBox="1"/>
          <p:nvPr/>
        </p:nvSpPr>
        <p:spPr>
          <a:xfrm>
            <a:off x="2133600" y="2604700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Lumbar (lumbus)</a:t>
            </a:r>
          </a:p>
        </p:txBody>
      </p:sp>
    </p:spTree>
    <p:extLst>
      <p:ext uri="{BB962C8B-B14F-4D97-AF65-F5344CB8AC3E}">
        <p14:creationId xmlns:p14="http://schemas.microsoft.com/office/powerpoint/2010/main" val="2948817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A2D5EC27-60EB-41C3-9AFE-ABFE0D73BE85}"/>
              </a:ext>
            </a:extLst>
          </p:cNvPr>
          <p:cNvCxnSpPr>
            <a:cxnSpLocks/>
          </p:cNvCxnSpPr>
          <p:nvPr/>
        </p:nvCxnSpPr>
        <p:spPr>
          <a:xfrm>
            <a:off x="2590800" y="3450515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">
            <a:extLst>
              <a:ext uri="{FF2B5EF4-FFF2-40B4-BE49-F238E27FC236}">
                <a16:creationId xmlns:a16="http://schemas.microsoft.com/office/drawing/2014/main" xmlns="" id="{C583B07B-0DB9-46D3-8A8A-9D0150943A15}"/>
              </a:ext>
            </a:extLst>
          </p:cNvPr>
          <p:cNvSpPr txBox="1"/>
          <p:nvPr/>
        </p:nvSpPr>
        <p:spPr>
          <a:xfrm>
            <a:off x="5257800" y="6219218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209800" y="326584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261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A2D5EC27-60EB-41C3-9AFE-ABFE0D73BE85}"/>
              </a:ext>
            </a:extLst>
          </p:cNvPr>
          <p:cNvCxnSpPr>
            <a:cxnSpLocks/>
          </p:cNvCxnSpPr>
          <p:nvPr/>
        </p:nvCxnSpPr>
        <p:spPr>
          <a:xfrm>
            <a:off x="2590800" y="3450515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E18E475-B5D0-4FDF-92D6-E98461ECD89E}"/>
              </a:ext>
            </a:extLst>
          </p:cNvPr>
          <p:cNvSpPr txBox="1"/>
          <p:nvPr/>
        </p:nvSpPr>
        <p:spPr>
          <a:xfrm>
            <a:off x="1523236" y="3304398"/>
            <a:ext cx="1145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Carpal (carpus)</a:t>
            </a:r>
          </a:p>
        </p:txBody>
      </p:sp>
    </p:spTree>
    <p:extLst>
      <p:ext uri="{BB962C8B-B14F-4D97-AF65-F5344CB8AC3E}">
        <p14:creationId xmlns:p14="http://schemas.microsoft.com/office/powerpoint/2010/main" val="29589854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65666E64-23EA-4E68-AEB0-65C25C2CED83}"/>
              </a:ext>
            </a:extLst>
          </p:cNvPr>
          <p:cNvCxnSpPr>
            <a:cxnSpLocks/>
          </p:cNvCxnSpPr>
          <p:nvPr/>
        </p:nvCxnSpPr>
        <p:spPr>
          <a:xfrm>
            <a:off x="3429000" y="47244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">
            <a:extLst>
              <a:ext uri="{FF2B5EF4-FFF2-40B4-BE49-F238E27FC236}">
                <a16:creationId xmlns:a16="http://schemas.microsoft.com/office/drawing/2014/main" xmlns="" id="{C583B07B-0DB9-46D3-8A8A-9D0150943A15}"/>
              </a:ext>
            </a:extLst>
          </p:cNvPr>
          <p:cNvSpPr txBox="1"/>
          <p:nvPr/>
        </p:nvSpPr>
        <p:spPr>
          <a:xfrm>
            <a:off x="5257800" y="6219218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010296" y="45648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261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65666E64-23EA-4E68-AEB0-65C25C2CED83}"/>
              </a:ext>
            </a:extLst>
          </p:cNvPr>
          <p:cNvCxnSpPr>
            <a:cxnSpLocks/>
          </p:cNvCxnSpPr>
          <p:nvPr/>
        </p:nvCxnSpPr>
        <p:spPr>
          <a:xfrm>
            <a:off x="3429000" y="47244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A751664-5B27-40EC-BBD6-B112AC1A14F1}"/>
              </a:ext>
            </a:extLst>
          </p:cNvPr>
          <p:cNvSpPr txBox="1"/>
          <p:nvPr/>
        </p:nvSpPr>
        <p:spPr>
          <a:xfrm>
            <a:off x="2017585" y="4552831"/>
            <a:ext cx="14800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Popliteal (popliteus)</a:t>
            </a:r>
          </a:p>
        </p:txBody>
      </p:sp>
    </p:spTree>
    <p:extLst>
      <p:ext uri="{BB962C8B-B14F-4D97-AF65-F5344CB8AC3E}">
        <p14:creationId xmlns:p14="http://schemas.microsoft.com/office/powerpoint/2010/main" val="3286809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A6783B06-62CD-464A-B864-3AB21F531264}"/>
              </a:ext>
            </a:extLst>
          </p:cNvPr>
          <p:cNvCxnSpPr>
            <a:cxnSpLocks/>
          </p:cNvCxnSpPr>
          <p:nvPr/>
        </p:nvCxnSpPr>
        <p:spPr>
          <a:xfrm>
            <a:off x="2743200" y="31242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C583B07B-0DB9-46D3-8A8A-9D0150943A15}"/>
              </a:ext>
            </a:extLst>
          </p:cNvPr>
          <p:cNvSpPr txBox="1"/>
          <p:nvPr/>
        </p:nvSpPr>
        <p:spPr>
          <a:xfrm>
            <a:off x="5210744" y="6219218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418144" y="29395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331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352" y="24837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Left Brace 9"/>
          <p:cNvSpPr/>
          <p:nvPr/>
        </p:nvSpPr>
        <p:spPr>
          <a:xfrm rot="5400000">
            <a:off x="4533900" y="64532"/>
            <a:ext cx="228600" cy="609600"/>
          </a:xfrm>
          <a:prstGeom prst="leftBrace">
            <a:avLst>
              <a:gd name="adj1" fmla="val 0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xmlns="" id="{11D6021F-D9BE-4395-BF78-3F5CB57707D8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4495799" y="-57873"/>
            <a:ext cx="304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1668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A6783B06-62CD-464A-B864-3AB21F531264}"/>
              </a:ext>
            </a:extLst>
          </p:cNvPr>
          <p:cNvCxnSpPr>
            <a:cxnSpLocks/>
          </p:cNvCxnSpPr>
          <p:nvPr/>
        </p:nvCxnSpPr>
        <p:spPr>
          <a:xfrm>
            <a:off x="2743200" y="31242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D07644A-D265-42A8-93C1-CA93CB09E42C}"/>
              </a:ext>
            </a:extLst>
          </p:cNvPr>
          <p:cNvSpPr txBox="1"/>
          <p:nvPr/>
        </p:nvSpPr>
        <p:spPr>
          <a:xfrm>
            <a:off x="813816" y="2985699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Antebrachial (antebrachium)</a:t>
            </a:r>
          </a:p>
        </p:txBody>
      </p:sp>
    </p:spTree>
    <p:extLst>
      <p:ext uri="{BB962C8B-B14F-4D97-AF65-F5344CB8AC3E}">
        <p14:creationId xmlns:p14="http://schemas.microsoft.com/office/powerpoint/2010/main" val="12949900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B9CDC565-1BA0-4FB7-8B15-38392DFEEE97}"/>
              </a:ext>
            </a:extLst>
          </p:cNvPr>
          <p:cNvCxnSpPr>
            <a:cxnSpLocks/>
          </p:cNvCxnSpPr>
          <p:nvPr/>
        </p:nvCxnSpPr>
        <p:spPr>
          <a:xfrm flipH="1" flipV="1">
            <a:off x="5858435" y="4114800"/>
            <a:ext cx="313765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C583B07B-0DB9-46D3-8A8A-9D0150943A15}"/>
              </a:ext>
            </a:extLst>
          </p:cNvPr>
          <p:cNvSpPr txBox="1"/>
          <p:nvPr/>
        </p:nvSpPr>
        <p:spPr>
          <a:xfrm>
            <a:off x="5257800" y="6219218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</a:t>
            </a:r>
            <a:r>
              <a:rPr lang="en-US" sz="1600"/>
              <a:t>your </a:t>
            </a:r>
            <a:r>
              <a:rPr lang="en-US" sz="160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230982" y="42291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58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B9CDC565-1BA0-4FB7-8B15-38392DFEEE97}"/>
              </a:ext>
            </a:extLst>
          </p:cNvPr>
          <p:cNvCxnSpPr>
            <a:cxnSpLocks/>
          </p:cNvCxnSpPr>
          <p:nvPr/>
        </p:nvCxnSpPr>
        <p:spPr>
          <a:xfrm flipH="1" flipV="1">
            <a:off x="5858435" y="4114800"/>
            <a:ext cx="313765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42A9570-1A2E-4345-BFD9-25F01C7E54D7}"/>
              </a:ext>
            </a:extLst>
          </p:cNvPr>
          <p:cNvSpPr txBox="1"/>
          <p:nvPr/>
        </p:nvSpPr>
        <p:spPr>
          <a:xfrm>
            <a:off x="6132412" y="4229100"/>
            <a:ext cx="3027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Digital (digits/phalanges of upper extremity)</a:t>
            </a:r>
          </a:p>
        </p:txBody>
      </p:sp>
    </p:spTree>
    <p:extLst>
      <p:ext uri="{BB962C8B-B14F-4D97-AF65-F5344CB8AC3E}">
        <p14:creationId xmlns:p14="http://schemas.microsoft.com/office/powerpoint/2010/main" val="233636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4235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Left Brace 9"/>
          <p:cNvSpPr/>
          <p:nvPr/>
        </p:nvSpPr>
        <p:spPr>
          <a:xfrm rot="5400000">
            <a:off x="4533900" y="-38100"/>
            <a:ext cx="228600" cy="609600"/>
          </a:xfrm>
          <a:prstGeom prst="leftBrace">
            <a:avLst>
              <a:gd name="adj1" fmla="val 0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42648" y="0"/>
            <a:ext cx="1191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Cranial (cranium)</a:t>
            </a:r>
          </a:p>
        </p:txBody>
      </p:sp>
    </p:spTree>
    <p:extLst>
      <p:ext uri="{BB962C8B-B14F-4D97-AF65-F5344CB8AC3E}">
        <p14:creationId xmlns:p14="http://schemas.microsoft.com/office/powerpoint/2010/main" val="266097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>
            <a:off x="3581398" y="1219200"/>
            <a:ext cx="83820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:a16="http://schemas.microsoft.com/office/drawing/2014/main" xmlns="" id="{11D6021F-D9BE-4395-BF78-3F5CB57707D8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3214122" y="9670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16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>
            <a:off x="3591652" y="1219200"/>
            <a:ext cx="75174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62200" y="1094600"/>
            <a:ext cx="1289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Cervical (</a:t>
            </a:r>
            <a:r>
              <a:rPr lang="en-US" sz="1200" b="1" dirty="0" err="1"/>
              <a:t>cervicis</a:t>
            </a:r>
            <a:r>
              <a:rPr lang="en-US" sz="1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097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eft Brace 2"/>
          <p:cNvSpPr/>
          <p:nvPr/>
        </p:nvSpPr>
        <p:spPr>
          <a:xfrm>
            <a:off x="3523129" y="1371600"/>
            <a:ext cx="609600" cy="12192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124200" y="1981200"/>
            <a:ext cx="3989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">
            <a:extLst>
              <a:ext uri="{FF2B5EF4-FFF2-40B4-BE49-F238E27FC236}">
                <a16:creationId xmlns:a16="http://schemas.microsoft.com/office/drawing/2014/main" xmlns="" id="{1496E24D-34D2-4A89-B508-4CC435ED77BA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744757" y="1798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61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eft Brace 2"/>
          <p:cNvSpPr/>
          <p:nvPr/>
        </p:nvSpPr>
        <p:spPr>
          <a:xfrm>
            <a:off x="3523129" y="1371600"/>
            <a:ext cx="609600" cy="12192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155576" y="1981200"/>
            <a:ext cx="3989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87472" y="1842700"/>
            <a:ext cx="12681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Thoracic (thorax)</a:t>
            </a:r>
          </a:p>
        </p:txBody>
      </p:sp>
    </p:spTree>
    <p:extLst>
      <p:ext uri="{BB962C8B-B14F-4D97-AF65-F5344CB8AC3E}">
        <p14:creationId xmlns:p14="http://schemas.microsoft.com/office/powerpoint/2010/main" val="149166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3496236" y="3429000"/>
            <a:ext cx="11519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">
            <a:extLst>
              <a:ext uri="{FF2B5EF4-FFF2-40B4-BE49-F238E27FC236}">
                <a16:creationId xmlns:a16="http://schemas.microsoft.com/office/drawing/2014/main" xmlns="" id="{1496E24D-34D2-4A89-B508-4CC435ED77BA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32572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61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276</Words>
  <Application>Microsoft Office PowerPoint</Application>
  <PresentationFormat>On-screen Show (4:3)</PresentationFormat>
  <Paragraphs>48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Geller</dc:creator>
  <cp:lastModifiedBy>Anne Geller</cp:lastModifiedBy>
  <cp:revision>9</cp:revision>
  <dcterms:created xsi:type="dcterms:W3CDTF">2006-08-16T00:00:00Z</dcterms:created>
  <dcterms:modified xsi:type="dcterms:W3CDTF">2018-11-28T00:58:41Z</dcterms:modified>
</cp:coreProperties>
</file>