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63" r:id="rId4"/>
    <p:sldId id="264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298" y="986311"/>
            <a:ext cx="8991600" cy="16459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Mesa Pathways Retreat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February 8, </a:t>
            </a:r>
            <a:r>
              <a:rPr lang="en-US" sz="3200" dirty="0" smtClean="0"/>
              <a:t>2019</a:t>
            </a:r>
          </a:p>
          <a:p>
            <a:r>
              <a:rPr lang="en-US" sz="3200" dirty="0" smtClean="0"/>
              <a:t>FLEX #100736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21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7" y="1202725"/>
            <a:ext cx="11225710" cy="515094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0902" y="140043"/>
            <a:ext cx="7729728" cy="9597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MAPPING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616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7" y="1400431"/>
            <a:ext cx="11029040" cy="51816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3293" y="58530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MAPPING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602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8" y="348043"/>
            <a:ext cx="8313296" cy="118872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Focus AREA or AREAS OF </a:t>
            </a:r>
            <a:r>
              <a:rPr lang="en-US" sz="4000" smtClean="0"/>
              <a:t>INTEREST SORTING </a:t>
            </a:r>
            <a:r>
              <a:rPr lang="en-US" sz="4000" dirty="0" smtClean="0"/>
              <a:t>activity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16" y="2100648"/>
            <a:ext cx="4802659" cy="357522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817" y="2100648"/>
            <a:ext cx="4639880" cy="3575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6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62" y="578966"/>
            <a:ext cx="11005752" cy="56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2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90336"/>
            <a:ext cx="7787393" cy="118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President Pamela Luster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622854"/>
            <a:ext cx="7729728" cy="41171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330" y="420994"/>
            <a:ext cx="8798011" cy="1188720"/>
          </a:xfrm>
        </p:spPr>
        <p:txBody>
          <a:bodyPr>
            <a:noAutofit/>
          </a:bodyPr>
          <a:lstStyle/>
          <a:p>
            <a:r>
              <a:rPr lang="en-US" sz="4000" dirty="0" smtClean="0"/>
              <a:t>Dr. Ashanti </a:t>
            </a:r>
            <a:r>
              <a:rPr lang="en-US" sz="4000" dirty="0" err="1" smtClean="0"/>
              <a:t>HandS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err="1" smtClean="0"/>
              <a:t>Vp</a:t>
            </a:r>
            <a:r>
              <a:rPr lang="en-US" sz="4000" dirty="0" smtClean="0"/>
              <a:t> Student services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503" y="1831117"/>
            <a:ext cx="4572000" cy="47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30378"/>
            <a:ext cx="7729728" cy="1188720"/>
          </a:xfrm>
        </p:spPr>
        <p:txBody>
          <a:bodyPr>
            <a:noAutofit/>
          </a:bodyPr>
          <a:lstStyle/>
          <a:p>
            <a:r>
              <a:rPr lang="en-US" sz="4000" dirty="0" smtClean="0"/>
              <a:t>Dr. Isabel O’CONNOR</a:t>
            </a:r>
            <a:br>
              <a:rPr lang="en-US" sz="4000" dirty="0" smtClean="0"/>
            </a:br>
            <a:r>
              <a:rPr lang="en-US" sz="4000" dirty="0" smtClean="0"/>
              <a:t>VP INSTRUCTION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302" y="1721708"/>
            <a:ext cx="4283675" cy="48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AL SOLANO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65" y="304800"/>
            <a:ext cx="11450594" cy="6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8" y="348043"/>
            <a:ext cx="8313296" cy="118872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Program mapping activity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39" y="2934606"/>
            <a:ext cx="4342658" cy="31019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description</a:t>
            </a:r>
          </a:p>
          <a:p>
            <a:r>
              <a:rPr lang="en-US" sz="2800" dirty="0" smtClean="0"/>
              <a:t>Skills students will develop</a:t>
            </a:r>
          </a:p>
          <a:p>
            <a:r>
              <a:rPr lang="en-US" sz="2800" dirty="0" smtClean="0"/>
              <a:t>Career opportunities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37" y="1977081"/>
            <a:ext cx="5857103" cy="43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330" y="272713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Points to consider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6" y="1664044"/>
            <a:ext cx="10527957" cy="47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1" y="1235675"/>
            <a:ext cx="10676238" cy="53504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15806" y="182097"/>
            <a:ext cx="7729728" cy="87234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MAPPING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80389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97</TotalTime>
  <Words>53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Mesa Pathways Retreat</vt:lpstr>
      <vt:lpstr>President Pamela Luster</vt:lpstr>
      <vt:lpstr>Dr. Ashanti HandS  Vp Student services</vt:lpstr>
      <vt:lpstr>Dr. Isabel O’CONNOR VP INSTRUCTION </vt:lpstr>
      <vt:lpstr>DR. AL SOLANO</vt:lpstr>
      <vt:lpstr>PowerPoint Presentation</vt:lpstr>
      <vt:lpstr>Program mapping activity</vt:lpstr>
      <vt:lpstr>Points to consider</vt:lpstr>
      <vt:lpstr>MAPPING EXAMPLEs</vt:lpstr>
      <vt:lpstr>MAPPING EXAMPLEs</vt:lpstr>
      <vt:lpstr>MAPPING EXAMPLEs</vt:lpstr>
      <vt:lpstr>Focus AREA or AREAS OF INTEREST SORTING activity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Pathways Retreat</dc:title>
  <dc:creator>Tina Recalde</dc:creator>
  <cp:lastModifiedBy>Howard Eskew</cp:lastModifiedBy>
  <cp:revision>11</cp:revision>
  <dcterms:created xsi:type="dcterms:W3CDTF">2019-01-31T23:25:59Z</dcterms:created>
  <dcterms:modified xsi:type="dcterms:W3CDTF">2019-02-03T21:41:54Z</dcterms:modified>
</cp:coreProperties>
</file>