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71" r:id="rId4"/>
    <p:sldId id="266" r:id="rId5"/>
    <p:sldId id="264" r:id="rId6"/>
    <p:sldId id="265" r:id="rId7"/>
    <p:sldId id="267" r:id="rId8"/>
    <p:sldId id="270" r:id="rId9"/>
    <p:sldId id="272" r:id="rId10"/>
    <p:sldId id="268" r:id="rId11"/>
    <p:sldId id="257" r:id="rId12"/>
    <p:sldId id="258" r:id="rId13"/>
    <p:sldId id="260" r:id="rId14"/>
    <p:sldId id="269"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996EF-1801-A280-746C-FE9A1E9CE581}" v="77" dt="2024-04-10T18:42:36.320"/>
    <p1510:client id="{709D3FCC-BC03-40F2-DE99-880D035B2F17}" v="4" dt="2024-04-12T03:49:53.068"/>
    <p1510:client id="{C83DB533-768B-3652-FD09-E500B208B4AB}" v="186" dt="2024-04-10T18:35:00.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3966AF-BB9D-4298-A3DD-5057051E639E}" type="doc">
      <dgm:prSet loTypeId="urn:microsoft.com/office/officeart/2018/5/layout/IconCircleLabelList" loCatId="icon" qsTypeId="urn:microsoft.com/office/officeart/2005/8/quickstyle/simple1" qsCatId="simple" csTypeId="urn:microsoft.com/office/officeart/2018/5/colors/Iconchunking_neutralbg_accent5_2" csCatId="accent5" phldr="1"/>
      <dgm:spPr/>
      <dgm:t>
        <a:bodyPr/>
        <a:lstStyle/>
        <a:p>
          <a:endParaRPr lang="en-US"/>
        </a:p>
      </dgm:t>
    </dgm:pt>
    <dgm:pt modelId="{E1F3F6E3-E187-4278-973B-2EC4BC88E21C}">
      <dgm:prSet/>
      <dgm:spPr/>
      <dgm:t>
        <a:bodyPr/>
        <a:lstStyle/>
        <a:p>
          <a:pPr>
            <a:lnSpc>
              <a:spcPct val="100000"/>
            </a:lnSpc>
            <a:defRPr cap="all"/>
          </a:pPr>
          <a:r>
            <a:rPr lang="en-US"/>
            <a:t>Addressing online achievement gaps</a:t>
          </a:r>
        </a:p>
      </dgm:t>
    </dgm:pt>
    <dgm:pt modelId="{37F798DD-CAC3-4415-90E7-1FDDB0B2FE3C}" type="parTrans" cxnId="{487D075F-F4C3-4C62-B47D-DA29205304A1}">
      <dgm:prSet/>
      <dgm:spPr/>
      <dgm:t>
        <a:bodyPr/>
        <a:lstStyle/>
        <a:p>
          <a:endParaRPr lang="en-US"/>
        </a:p>
      </dgm:t>
    </dgm:pt>
    <dgm:pt modelId="{E5BBBC1D-F001-491D-B013-BF3513133D28}" type="sibTrans" cxnId="{487D075F-F4C3-4C62-B47D-DA29205304A1}">
      <dgm:prSet/>
      <dgm:spPr/>
      <dgm:t>
        <a:bodyPr/>
        <a:lstStyle/>
        <a:p>
          <a:endParaRPr lang="en-US"/>
        </a:p>
      </dgm:t>
    </dgm:pt>
    <dgm:pt modelId="{11CC3D74-DC9A-4DB6-B690-4E2FF1444069}">
      <dgm:prSet/>
      <dgm:spPr/>
      <dgm:t>
        <a:bodyPr/>
        <a:lstStyle/>
        <a:p>
          <a:pPr>
            <a:lnSpc>
              <a:spcPct val="100000"/>
            </a:lnSpc>
            <a:defRPr cap="all"/>
          </a:pPr>
          <a:r>
            <a:rPr lang="en-US"/>
            <a:t>Increase student access to fully resourced online course</a:t>
          </a:r>
        </a:p>
      </dgm:t>
    </dgm:pt>
    <dgm:pt modelId="{A8FEBC7E-7BEF-49B1-BD53-750CCEFDCB86}" type="parTrans" cxnId="{A686EAD7-1257-4FE6-9E7B-52E6A382DE1C}">
      <dgm:prSet/>
      <dgm:spPr/>
      <dgm:t>
        <a:bodyPr/>
        <a:lstStyle/>
        <a:p>
          <a:endParaRPr lang="en-US"/>
        </a:p>
      </dgm:t>
    </dgm:pt>
    <dgm:pt modelId="{F0F723A9-15AF-4203-96A4-E71AB456195A}" type="sibTrans" cxnId="{A686EAD7-1257-4FE6-9E7B-52E6A382DE1C}">
      <dgm:prSet/>
      <dgm:spPr/>
      <dgm:t>
        <a:bodyPr/>
        <a:lstStyle/>
        <a:p>
          <a:endParaRPr lang="en-US"/>
        </a:p>
      </dgm:t>
    </dgm:pt>
    <dgm:pt modelId="{18C50235-5540-4023-915D-4BF624604EF0}">
      <dgm:prSet/>
      <dgm:spPr/>
      <dgm:t>
        <a:bodyPr/>
        <a:lstStyle/>
        <a:p>
          <a:pPr>
            <a:lnSpc>
              <a:spcPct val="100000"/>
            </a:lnSpc>
            <a:defRPr cap="all"/>
          </a:pPr>
          <a:r>
            <a:rPr lang="en-US"/>
            <a:t>Propel students toward completion</a:t>
          </a:r>
        </a:p>
      </dgm:t>
    </dgm:pt>
    <dgm:pt modelId="{F1A88B75-294C-4490-A75C-04B325EC6D2D}" type="parTrans" cxnId="{371B500C-F6BC-4D87-83A0-51A1C660E910}">
      <dgm:prSet/>
      <dgm:spPr/>
      <dgm:t>
        <a:bodyPr/>
        <a:lstStyle/>
        <a:p>
          <a:endParaRPr lang="en-US"/>
        </a:p>
      </dgm:t>
    </dgm:pt>
    <dgm:pt modelId="{3B1ABB36-9E60-40DC-8339-AEC752137112}" type="sibTrans" cxnId="{371B500C-F6BC-4D87-83A0-51A1C660E910}">
      <dgm:prSet/>
      <dgm:spPr/>
      <dgm:t>
        <a:bodyPr/>
        <a:lstStyle/>
        <a:p>
          <a:endParaRPr lang="en-US"/>
        </a:p>
      </dgm:t>
    </dgm:pt>
    <dgm:pt modelId="{15696465-1D9D-40BE-B339-0D9532144EC6}" type="pres">
      <dgm:prSet presAssocID="{B43966AF-BB9D-4298-A3DD-5057051E639E}" presName="root" presStyleCnt="0">
        <dgm:presLayoutVars>
          <dgm:dir/>
          <dgm:resizeHandles val="exact"/>
        </dgm:presLayoutVars>
      </dgm:prSet>
      <dgm:spPr/>
    </dgm:pt>
    <dgm:pt modelId="{65CA4F64-FAB3-4719-846F-A70B9C8679B3}" type="pres">
      <dgm:prSet presAssocID="{E1F3F6E3-E187-4278-973B-2EC4BC88E21C}" presName="compNode" presStyleCnt="0"/>
      <dgm:spPr/>
    </dgm:pt>
    <dgm:pt modelId="{0F5112F5-00AE-40D3-B6F5-C251D2A0A106}" type="pres">
      <dgm:prSet presAssocID="{E1F3F6E3-E187-4278-973B-2EC4BC88E21C}" presName="iconBgRect" presStyleLbl="bgShp" presStyleIdx="0" presStyleCnt="3"/>
      <dgm:spPr/>
    </dgm:pt>
    <dgm:pt modelId="{A5CEE9BA-4CDF-44CF-9121-A52E83CD05BC}" type="pres">
      <dgm:prSet presAssocID="{E1F3F6E3-E187-4278-973B-2EC4BC88E21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D8750AD-0ACC-4AE5-8182-7A91F5009D78}" type="pres">
      <dgm:prSet presAssocID="{E1F3F6E3-E187-4278-973B-2EC4BC88E21C}" presName="spaceRect" presStyleCnt="0"/>
      <dgm:spPr/>
    </dgm:pt>
    <dgm:pt modelId="{6DC54784-281B-4AC6-B30A-1A84E17AD2CA}" type="pres">
      <dgm:prSet presAssocID="{E1F3F6E3-E187-4278-973B-2EC4BC88E21C}" presName="textRect" presStyleLbl="revTx" presStyleIdx="0" presStyleCnt="3">
        <dgm:presLayoutVars>
          <dgm:chMax val="1"/>
          <dgm:chPref val="1"/>
        </dgm:presLayoutVars>
      </dgm:prSet>
      <dgm:spPr/>
    </dgm:pt>
    <dgm:pt modelId="{6D3CB716-E43A-4AC0-BD37-F257A0C06C7F}" type="pres">
      <dgm:prSet presAssocID="{E5BBBC1D-F001-491D-B013-BF3513133D28}" presName="sibTrans" presStyleCnt="0"/>
      <dgm:spPr/>
    </dgm:pt>
    <dgm:pt modelId="{5F8E8EBE-F69F-45EA-8066-F4449C09504C}" type="pres">
      <dgm:prSet presAssocID="{11CC3D74-DC9A-4DB6-B690-4E2FF1444069}" presName="compNode" presStyleCnt="0"/>
      <dgm:spPr/>
    </dgm:pt>
    <dgm:pt modelId="{A1B933E0-465F-4803-B837-4CC401487A05}" type="pres">
      <dgm:prSet presAssocID="{11CC3D74-DC9A-4DB6-B690-4E2FF1444069}" presName="iconBgRect" presStyleLbl="bgShp" presStyleIdx="1" presStyleCnt="3"/>
      <dgm:spPr/>
    </dgm:pt>
    <dgm:pt modelId="{D95DB5B6-7781-4458-B26F-B413EB5B111A}" type="pres">
      <dgm:prSet presAssocID="{11CC3D74-DC9A-4DB6-B690-4E2FF144406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
        </a:ext>
      </dgm:extLst>
    </dgm:pt>
    <dgm:pt modelId="{30E4558F-25BB-4787-8922-5D98E7D43043}" type="pres">
      <dgm:prSet presAssocID="{11CC3D74-DC9A-4DB6-B690-4E2FF1444069}" presName="spaceRect" presStyleCnt="0"/>
      <dgm:spPr/>
    </dgm:pt>
    <dgm:pt modelId="{69D36CA6-B350-4D16-8234-B853B070C1B1}" type="pres">
      <dgm:prSet presAssocID="{11CC3D74-DC9A-4DB6-B690-4E2FF1444069}" presName="textRect" presStyleLbl="revTx" presStyleIdx="1" presStyleCnt="3">
        <dgm:presLayoutVars>
          <dgm:chMax val="1"/>
          <dgm:chPref val="1"/>
        </dgm:presLayoutVars>
      </dgm:prSet>
      <dgm:spPr/>
    </dgm:pt>
    <dgm:pt modelId="{22CE009F-F7C5-459B-8557-75BFF884A40F}" type="pres">
      <dgm:prSet presAssocID="{F0F723A9-15AF-4203-96A4-E71AB456195A}" presName="sibTrans" presStyleCnt="0"/>
      <dgm:spPr/>
    </dgm:pt>
    <dgm:pt modelId="{B999CB99-18E1-48D3-9A19-B4B95E26BFBD}" type="pres">
      <dgm:prSet presAssocID="{18C50235-5540-4023-915D-4BF624604EF0}" presName="compNode" presStyleCnt="0"/>
      <dgm:spPr/>
    </dgm:pt>
    <dgm:pt modelId="{CDC62738-14D6-4D4C-8763-78521736E30A}" type="pres">
      <dgm:prSet presAssocID="{18C50235-5540-4023-915D-4BF624604EF0}" presName="iconBgRect" presStyleLbl="bgShp" presStyleIdx="2" presStyleCnt="3"/>
      <dgm:spPr/>
    </dgm:pt>
    <dgm:pt modelId="{291BA5FA-FA2B-443D-96F6-2683617CC2B0}" type="pres">
      <dgm:prSet presAssocID="{18C50235-5540-4023-915D-4BF624604E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2614F0D-6049-4528-8661-E60BD55D38A5}" type="pres">
      <dgm:prSet presAssocID="{18C50235-5540-4023-915D-4BF624604EF0}" presName="spaceRect" presStyleCnt="0"/>
      <dgm:spPr/>
    </dgm:pt>
    <dgm:pt modelId="{C2F30BB9-84A3-4391-BA8E-73FCB1FEF12E}" type="pres">
      <dgm:prSet presAssocID="{18C50235-5540-4023-915D-4BF624604EF0}" presName="textRect" presStyleLbl="revTx" presStyleIdx="2" presStyleCnt="3">
        <dgm:presLayoutVars>
          <dgm:chMax val="1"/>
          <dgm:chPref val="1"/>
        </dgm:presLayoutVars>
      </dgm:prSet>
      <dgm:spPr/>
    </dgm:pt>
  </dgm:ptLst>
  <dgm:cxnLst>
    <dgm:cxn modelId="{83A92107-A3F4-4564-AE66-7EDE3875C8E3}" type="presOf" srcId="{18C50235-5540-4023-915D-4BF624604EF0}" destId="{C2F30BB9-84A3-4391-BA8E-73FCB1FEF12E}" srcOrd="0" destOrd="0" presId="urn:microsoft.com/office/officeart/2018/5/layout/IconCircleLabelList"/>
    <dgm:cxn modelId="{371B500C-F6BC-4D87-83A0-51A1C660E910}" srcId="{B43966AF-BB9D-4298-A3DD-5057051E639E}" destId="{18C50235-5540-4023-915D-4BF624604EF0}" srcOrd="2" destOrd="0" parTransId="{F1A88B75-294C-4490-A75C-04B325EC6D2D}" sibTransId="{3B1ABB36-9E60-40DC-8339-AEC752137112}"/>
    <dgm:cxn modelId="{B4DDE72D-8E0D-43CB-AD85-74592DA6975E}" type="presOf" srcId="{B43966AF-BB9D-4298-A3DD-5057051E639E}" destId="{15696465-1D9D-40BE-B339-0D9532144EC6}" srcOrd="0" destOrd="0" presId="urn:microsoft.com/office/officeart/2018/5/layout/IconCircleLabelList"/>
    <dgm:cxn modelId="{487D075F-F4C3-4C62-B47D-DA29205304A1}" srcId="{B43966AF-BB9D-4298-A3DD-5057051E639E}" destId="{E1F3F6E3-E187-4278-973B-2EC4BC88E21C}" srcOrd="0" destOrd="0" parTransId="{37F798DD-CAC3-4415-90E7-1FDDB0B2FE3C}" sibTransId="{E5BBBC1D-F001-491D-B013-BF3513133D28}"/>
    <dgm:cxn modelId="{A686EAD7-1257-4FE6-9E7B-52E6A382DE1C}" srcId="{B43966AF-BB9D-4298-A3DD-5057051E639E}" destId="{11CC3D74-DC9A-4DB6-B690-4E2FF1444069}" srcOrd="1" destOrd="0" parTransId="{A8FEBC7E-7BEF-49B1-BD53-750CCEFDCB86}" sibTransId="{F0F723A9-15AF-4203-96A4-E71AB456195A}"/>
    <dgm:cxn modelId="{DFA9E3EE-1D5A-4603-B106-D93E8B734815}" type="presOf" srcId="{E1F3F6E3-E187-4278-973B-2EC4BC88E21C}" destId="{6DC54784-281B-4AC6-B30A-1A84E17AD2CA}" srcOrd="0" destOrd="0" presId="urn:microsoft.com/office/officeart/2018/5/layout/IconCircleLabelList"/>
    <dgm:cxn modelId="{90BB25FB-2D6E-4EA3-A337-69A19120438B}" type="presOf" srcId="{11CC3D74-DC9A-4DB6-B690-4E2FF1444069}" destId="{69D36CA6-B350-4D16-8234-B853B070C1B1}" srcOrd="0" destOrd="0" presId="urn:microsoft.com/office/officeart/2018/5/layout/IconCircleLabelList"/>
    <dgm:cxn modelId="{3051FC13-1F2D-45CB-AB40-77085015C70D}" type="presParOf" srcId="{15696465-1D9D-40BE-B339-0D9532144EC6}" destId="{65CA4F64-FAB3-4719-846F-A70B9C8679B3}" srcOrd="0" destOrd="0" presId="urn:microsoft.com/office/officeart/2018/5/layout/IconCircleLabelList"/>
    <dgm:cxn modelId="{24DC1987-FCFE-4CD5-9DFC-659D924A70AB}" type="presParOf" srcId="{65CA4F64-FAB3-4719-846F-A70B9C8679B3}" destId="{0F5112F5-00AE-40D3-B6F5-C251D2A0A106}" srcOrd="0" destOrd="0" presId="urn:microsoft.com/office/officeart/2018/5/layout/IconCircleLabelList"/>
    <dgm:cxn modelId="{11F96637-2D66-4422-AC8A-5D7ED5FD2FAE}" type="presParOf" srcId="{65CA4F64-FAB3-4719-846F-A70B9C8679B3}" destId="{A5CEE9BA-4CDF-44CF-9121-A52E83CD05BC}" srcOrd="1" destOrd="0" presId="urn:microsoft.com/office/officeart/2018/5/layout/IconCircleLabelList"/>
    <dgm:cxn modelId="{D8EC02DA-68E7-4F51-8AAD-C84BFD549666}" type="presParOf" srcId="{65CA4F64-FAB3-4719-846F-A70B9C8679B3}" destId="{ED8750AD-0ACC-4AE5-8182-7A91F5009D78}" srcOrd="2" destOrd="0" presId="urn:microsoft.com/office/officeart/2018/5/layout/IconCircleLabelList"/>
    <dgm:cxn modelId="{A0B9FFDD-4417-40B1-B9E5-6720879211D9}" type="presParOf" srcId="{65CA4F64-FAB3-4719-846F-A70B9C8679B3}" destId="{6DC54784-281B-4AC6-B30A-1A84E17AD2CA}" srcOrd="3" destOrd="0" presId="urn:microsoft.com/office/officeart/2018/5/layout/IconCircleLabelList"/>
    <dgm:cxn modelId="{E9C98DFC-FD70-42C5-AA3F-0C262665F77B}" type="presParOf" srcId="{15696465-1D9D-40BE-B339-0D9532144EC6}" destId="{6D3CB716-E43A-4AC0-BD37-F257A0C06C7F}" srcOrd="1" destOrd="0" presId="urn:microsoft.com/office/officeart/2018/5/layout/IconCircleLabelList"/>
    <dgm:cxn modelId="{3A375E01-9A58-435E-8085-D9D09AD2E452}" type="presParOf" srcId="{15696465-1D9D-40BE-B339-0D9532144EC6}" destId="{5F8E8EBE-F69F-45EA-8066-F4449C09504C}" srcOrd="2" destOrd="0" presId="urn:microsoft.com/office/officeart/2018/5/layout/IconCircleLabelList"/>
    <dgm:cxn modelId="{66021544-2F70-4E47-BC9A-E81E7F6D3A50}" type="presParOf" srcId="{5F8E8EBE-F69F-45EA-8066-F4449C09504C}" destId="{A1B933E0-465F-4803-B837-4CC401487A05}" srcOrd="0" destOrd="0" presId="urn:microsoft.com/office/officeart/2018/5/layout/IconCircleLabelList"/>
    <dgm:cxn modelId="{FEE72DB4-0929-4550-A702-CE39C35DFE5F}" type="presParOf" srcId="{5F8E8EBE-F69F-45EA-8066-F4449C09504C}" destId="{D95DB5B6-7781-4458-B26F-B413EB5B111A}" srcOrd="1" destOrd="0" presId="urn:microsoft.com/office/officeart/2018/5/layout/IconCircleLabelList"/>
    <dgm:cxn modelId="{B116C341-174C-4E4F-A5B7-EBEB24407B7D}" type="presParOf" srcId="{5F8E8EBE-F69F-45EA-8066-F4449C09504C}" destId="{30E4558F-25BB-4787-8922-5D98E7D43043}" srcOrd="2" destOrd="0" presId="urn:microsoft.com/office/officeart/2018/5/layout/IconCircleLabelList"/>
    <dgm:cxn modelId="{20FEF4ED-3048-4A15-848D-F48BAF8E1012}" type="presParOf" srcId="{5F8E8EBE-F69F-45EA-8066-F4449C09504C}" destId="{69D36CA6-B350-4D16-8234-B853B070C1B1}" srcOrd="3" destOrd="0" presId="urn:microsoft.com/office/officeart/2018/5/layout/IconCircleLabelList"/>
    <dgm:cxn modelId="{2EA79B25-370A-4F96-9078-50328C7F7271}" type="presParOf" srcId="{15696465-1D9D-40BE-B339-0D9532144EC6}" destId="{22CE009F-F7C5-459B-8557-75BFF884A40F}" srcOrd="3" destOrd="0" presId="urn:microsoft.com/office/officeart/2018/5/layout/IconCircleLabelList"/>
    <dgm:cxn modelId="{2030C90A-CF22-412F-876B-EFE0541CF6EC}" type="presParOf" srcId="{15696465-1D9D-40BE-B339-0D9532144EC6}" destId="{B999CB99-18E1-48D3-9A19-B4B95E26BFBD}" srcOrd="4" destOrd="0" presId="urn:microsoft.com/office/officeart/2018/5/layout/IconCircleLabelList"/>
    <dgm:cxn modelId="{7DD4EA04-279B-41A5-AEDB-D61A7920D9CA}" type="presParOf" srcId="{B999CB99-18E1-48D3-9A19-B4B95E26BFBD}" destId="{CDC62738-14D6-4D4C-8763-78521736E30A}" srcOrd="0" destOrd="0" presId="urn:microsoft.com/office/officeart/2018/5/layout/IconCircleLabelList"/>
    <dgm:cxn modelId="{3A9E7CAE-0EC4-48FE-B628-115A42E0678D}" type="presParOf" srcId="{B999CB99-18E1-48D3-9A19-B4B95E26BFBD}" destId="{291BA5FA-FA2B-443D-96F6-2683617CC2B0}" srcOrd="1" destOrd="0" presId="urn:microsoft.com/office/officeart/2018/5/layout/IconCircleLabelList"/>
    <dgm:cxn modelId="{394A238C-D363-4282-840B-F3055138A0D4}" type="presParOf" srcId="{B999CB99-18E1-48D3-9A19-B4B95E26BFBD}" destId="{32614F0D-6049-4528-8661-E60BD55D38A5}" srcOrd="2" destOrd="0" presId="urn:microsoft.com/office/officeart/2018/5/layout/IconCircleLabelList"/>
    <dgm:cxn modelId="{A318C61E-6866-4801-AFBE-D55ACC0CFEF5}" type="presParOf" srcId="{B999CB99-18E1-48D3-9A19-B4B95E26BFBD}" destId="{C2F30BB9-84A3-4391-BA8E-73FCB1FEF12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C262E6-5AF6-40CF-A032-911AF58767DE}" type="doc">
      <dgm:prSet loTypeId="urn:microsoft.com/office/officeart/2017/3/layout/HorizontalLabelsTimeline" loCatId="process" qsTypeId="urn:microsoft.com/office/officeart/2005/8/quickstyle/simple1" qsCatId="simple" csTypeId="urn:microsoft.com/office/officeart/2005/8/colors/accent1_2" csCatId="accent1" phldr="1"/>
      <dgm:spPr/>
      <dgm:t>
        <a:bodyPr/>
        <a:lstStyle/>
        <a:p>
          <a:endParaRPr lang="en-US"/>
        </a:p>
      </dgm:t>
    </dgm:pt>
    <dgm:pt modelId="{7F653E8F-FC32-4468-A24F-045E4488AC1E}">
      <dgm:prSet/>
      <dgm:spPr/>
      <dgm:t>
        <a:bodyPr/>
        <a:lstStyle/>
        <a:p>
          <a:pPr>
            <a:defRPr b="1"/>
          </a:pPr>
          <a:r>
            <a:rPr lang="en-US"/>
            <a:t>May 2014</a:t>
          </a:r>
        </a:p>
      </dgm:t>
    </dgm:pt>
    <dgm:pt modelId="{A3146B23-56B5-433B-9AD4-9044790A48BE}" type="parTrans" cxnId="{40C293B9-3815-43FB-8DFA-6D13AF7892F0}">
      <dgm:prSet/>
      <dgm:spPr/>
      <dgm:t>
        <a:bodyPr/>
        <a:lstStyle/>
        <a:p>
          <a:endParaRPr lang="en-US"/>
        </a:p>
      </dgm:t>
    </dgm:pt>
    <dgm:pt modelId="{6677D20F-6D15-440D-9559-E625F78B4A98}" type="sibTrans" cxnId="{40C293B9-3815-43FB-8DFA-6D13AF7892F0}">
      <dgm:prSet/>
      <dgm:spPr/>
      <dgm:t>
        <a:bodyPr/>
        <a:lstStyle/>
        <a:p>
          <a:endParaRPr lang="en-US"/>
        </a:p>
      </dgm:t>
    </dgm:pt>
    <dgm:pt modelId="{231230FA-6267-496E-931F-1BE926BC0367}">
      <dgm:prSet/>
      <dgm:spPr/>
      <dgm:t>
        <a:bodyPr/>
        <a:lstStyle/>
        <a:p>
          <a:r>
            <a:rPr lang="en-US"/>
            <a:t>Call for Participation issued for the pilot phase to begin in spring 2015. 23 pilot colleges selected based on demographics, geographic location, and technology</a:t>
          </a:r>
        </a:p>
      </dgm:t>
    </dgm:pt>
    <dgm:pt modelId="{32AABEF8-C187-4E6A-9082-E8B9BE24B747}" type="parTrans" cxnId="{C5759140-A5F5-495A-97D5-8539023045E7}">
      <dgm:prSet/>
      <dgm:spPr/>
      <dgm:t>
        <a:bodyPr/>
        <a:lstStyle/>
        <a:p>
          <a:endParaRPr lang="en-US"/>
        </a:p>
      </dgm:t>
    </dgm:pt>
    <dgm:pt modelId="{65B1BA37-9574-4A94-911B-4955AC428861}" type="sibTrans" cxnId="{C5759140-A5F5-495A-97D5-8539023045E7}">
      <dgm:prSet/>
      <dgm:spPr/>
      <dgm:t>
        <a:bodyPr/>
        <a:lstStyle/>
        <a:p>
          <a:endParaRPr lang="en-US"/>
        </a:p>
      </dgm:t>
    </dgm:pt>
    <dgm:pt modelId="{FE11DFBD-6644-4D9E-B135-6419848F840B}">
      <dgm:prSet/>
      <dgm:spPr/>
      <dgm:t>
        <a:bodyPr/>
        <a:lstStyle/>
        <a:p>
          <a:pPr>
            <a:defRPr b="1"/>
          </a:pPr>
          <a:r>
            <a:rPr lang="en-US"/>
            <a:t>2018</a:t>
          </a:r>
        </a:p>
      </dgm:t>
    </dgm:pt>
    <dgm:pt modelId="{23B328CB-55EA-4CD8-A323-401D73AB2F90}" type="parTrans" cxnId="{08873698-B5B2-4EA8-BFFC-B3F6AD2D0A58}">
      <dgm:prSet/>
      <dgm:spPr/>
      <dgm:t>
        <a:bodyPr/>
        <a:lstStyle/>
        <a:p>
          <a:endParaRPr lang="en-US"/>
        </a:p>
      </dgm:t>
    </dgm:pt>
    <dgm:pt modelId="{485789AB-3208-4014-9D08-1D574EAA08EC}" type="sibTrans" cxnId="{08873698-B5B2-4EA8-BFFC-B3F6AD2D0A58}">
      <dgm:prSet/>
      <dgm:spPr/>
      <dgm:t>
        <a:bodyPr/>
        <a:lstStyle/>
        <a:p>
          <a:endParaRPr lang="en-US"/>
        </a:p>
      </dgm:t>
    </dgm:pt>
    <dgm:pt modelId="{D60CD0BB-90E4-43D7-91C5-368A768C7636}">
      <dgm:prSet/>
      <dgm:spPr/>
      <dgm:t>
        <a:bodyPr/>
        <a:lstStyle/>
        <a:p>
          <a:r>
            <a:rPr lang="en-US"/>
            <a:t>CVC expanded the number of colleges from 23-57</a:t>
          </a:r>
        </a:p>
      </dgm:t>
    </dgm:pt>
    <dgm:pt modelId="{4CE2F87A-567B-4C98-A6A0-61993AAB6673}" type="parTrans" cxnId="{A36AF06D-C63C-4E21-B55E-C14A6E52FFB9}">
      <dgm:prSet/>
      <dgm:spPr/>
      <dgm:t>
        <a:bodyPr/>
        <a:lstStyle/>
        <a:p>
          <a:endParaRPr lang="en-US"/>
        </a:p>
      </dgm:t>
    </dgm:pt>
    <dgm:pt modelId="{0D376AD8-424B-4E5F-92C3-8D339F0A7AD3}" type="sibTrans" cxnId="{A36AF06D-C63C-4E21-B55E-C14A6E52FFB9}">
      <dgm:prSet/>
      <dgm:spPr/>
      <dgm:t>
        <a:bodyPr/>
        <a:lstStyle/>
        <a:p>
          <a:endParaRPr lang="en-US"/>
        </a:p>
      </dgm:t>
    </dgm:pt>
    <dgm:pt modelId="{A450D672-7745-4C86-9DA4-C0BDB576D531}">
      <dgm:prSet/>
      <dgm:spPr/>
      <dgm:t>
        <a:bodyPr/>
        <a:lstStyle/>
        <a:p>
          <a:pPr>
            <a:defRPr b="1"/>
          </a:pPr>
          <a:r>
            <a:rPr lang="en-US"/>
            <a:t>2020</a:t>
          </a:r>
        </a:p>
      </dgm:t>
    </dgm:pt>
    <dgm:pt modelId="{7CEB9C5B-3740-49F1-B455-F68F2601CB10}" type="parTrans" cxnId="{CEF1F3B9-1B8F-474E-B3C9-BD7966B61FF3}">
      <dgm:prSet/>
      <dgm:spPr/>
      <dgm:t>
        <a:bodyPr/>
        <a:lstStyle/>
        <a:p>
          <a:endParaRPr lang="en-US"/>
        </a:p>
      </dgm:t>
    </dgm:pt>
    <dgm:pt modelId="{7F6F578C-D4B9-47F4-897D-A409C9E70711}" type="sibTrans" cxnId="{CEF1F3B9-1B8F-474E-B3C9-BD7966B61FF3}">
      <dgm:prSet/>
      <dgm:spPr/>
      <dgm:t>
        <a:bodyPr/>
        <a:lstStyle/>
        <a:p>
          <a:endParaRPr lang="en-US"/>
        </a:p>
      </dgm:t>
    </dgm:pt>
    <dgm:pt modelId="{8D021954-FA44-40D7-B93E-82C4EEC1A98E}">
      <dgm:prSet/>
      <dgm:spPr/>
      <dgm:t>
        <a:bodyPr/>
        <a:lstStyle/>
        <a:p>
          <a:r>
            <a:rPr lang="en-US"/>
            <a:t>colleges accepted on a rolling basis</a:t>
          </a:r>
        </a:p>
      </dgm:t>
    </dgm:pt>
    <dgm:pt modelId="{60E0A87D-BCB5-42B3-BA52-431791EA72DF}" type="parTrans" cxnId="{F1D9A888-A7D5-4138-97F7-5E2F97158241}">
      <dgm:prSet/>
      <dgm:spPr/>
      <dgm:t>
        <a:bodyPr/>
        <a:lstStyle/>
        <a:p>
          <a:endParaRPr lang="en-US"/>
        </a:p>
      </dgm:t>
    </dgm:pt>
    <dgm:pt modelId="{070C50B1-327B-48F8-B495-906D0B1F0F59}" type="sibTrans" cxnId="{F1D9A888-A7D5-4138-97F7-5E2F97158241}">
      <dgm:prSet/>
      <dgm:spPr/>
      <dgm:t>
        <a:bodyPr/>
        <a:lstStyle/>
        <a:p>
          <a:endParaRPr lang="en-US"/>
        </a:p>
      </dgm:t>
    </dgm:pt>
    <dgm:pt modelId="{063934F9-A9E8-466F-BC06-7FAA0F52D370}">
      <dgm:prSet/>
      <dgm:spPr/>
      <dgm:t>
        <a:bodyPr/>
        <a:lstStyle/>
        <a:p>
          <a:pPr>
            <a:defRPr b="1"/>
          </a:pPr>
          <a:r>
            <a:rPr lang="en-US"/>
            <a:t>Nov. 2023</a:t>
          </a:r>
        </a:p>
      </dgm:t>
    </dgm:pt>
    <dgm:pt modelId="{FCFCD3D6-1939-421C-B3E3-A8B4AB32517F}" type="parTrans" cxnId="{F13EB435-B3CD-4A92-AC16-E3133F426B98}">
      <dgm:prSet/>
      <dgm:spPr/>
      <dgm:t>
        <a:bodyPr/>
        <a:lstStyle/>
        <a:p>
          <a:endParaRPr lang="en-US"/>
        </a:p>
      </dgm:t>
    </dgm:pt>
    <dgm:pt modelId="{E5B2BA1F-99C0-4EF6-A78A-FAB6C7F984CB}" type="sibTrans" cxnId="{F13EB435-B3CD-4A92-AC16-E3133F426B98}">
      <dgm:prSet/>
      <dgm:spPr/>
      <dgm:t>
        <a:bodyPr/>
        <a:lstStyle/>
        <a:p>
          <a:endParaRPr lang="en-US"/>
        </a:p>
      </dgm:t>
    </dgm:pt>
    <dgm:pt modelId="{BD736403-B362-4DF3-B605-DE9706B75FA4}">
      <dgm:prSet/>
      <dgm:spPr/>
      <dgm:t>
        <a:bodyPr/>
        <a:lstStyle/>
        <a:p>
          <a:r>
            <a:rPr lang="en-US"/>
            <a:t>113 consortium colleges</a:t>
          </a:r>
        </a:p>
      </dgm:t>
    </dgm:pt>
    <dgm:pt modelId="{0D99CB07-6C4B-4023-8CAE-AE782E6E482D}" type="parTrans" cxnId="{E22CF40B-03D5-4774-A207-3A2535100363}">
      <dgm:prSet/>
      <dgm:spPr/>
      <dgm:t>
        <a:bodyPr/>
        <a:lstStyle/>
        <a:p>
          <a:endParaRPr lang="en-US"/>
        </a:p>
      </dgm:t>
    </dgm:pt>
    <dgm:pt modelId="{FDD3A590-E478-4DCB-8666-387DFCEFDCC9}" type="sibTrans" cxnId="{E22CF40B-03D5-4774-A207-3A2535100363}">
      <dgm:prSet/>
      <dgm:spPr/>
      <dgm:t>
        <a:bodyPr/>
        <a:lstStyle/>
        <a:p>
          <a:endParaRPr lang="en-US"/>
        </a:p>
      </dgm:t>
    </dgm:pt>
    <dgm:pt modelId="{55D815C4-440E-485E-A384-654D96A9AA65}" type="pres">
      <dgm:prSet presAssocID="{70C262E6-5AF6-40CF-A032-911AF58767DE}" presName="root" presStyleCnt="0">
        <dgm:presLayoutVars>
          <dgm:chMax/>
          <dgm:chPref/>
          <dgm:animLvl val="lvl"/>
        </dgm:presLayoutVars>
      </dgm:prSet>
      <dgm:spPr/>
    </dgm:pt>
    <dgm:pt modelId="{EB534778-C280-410B-9DA1-36AEA7972A31}" type="pres">
      <dgm:prSet presAssocID="{70C262E6-5AF6-40CF-A032-911AF58767DE}" presName="divider" presStyleLbl="fgAcc1" presStyleIdx="0" presStyleCnt="1"/>
      <dgm:spPr/>
    </dgm:pt>
    <dgm:pt modelId="{8C296DF3-0972-4F14-8D83-6C3E86617066}" type="pres">
      <dgm:prSet presAssocID="{70C262E6-5AF6-40CF-A032-911AF58767DE}" presName="nodes" presStyleCnt="0">
        <dgm:presLayoutVars>
          <dgm:chMax/>
          <dgm:chPref/>
          <dgm:animLvl val="lvl"/>
        </dgm:presLayoutVars>
      </dgm:prSet>
      <dgm:spPr/>
    </dgm:pt>
    <dgm:pt modelId="{1E9F7FCC-BE61-4EA5-9070-25CA9E00E928}" type="pres">
      <dgm:prSet presAssocID="{7F653E8F-FC32-4468-A24F-045E4488AC1E}" presName="composite" presStyleCnt="0"/>
      <dgm:spPr/>
    </dgm:pt>
    <dgm:pt modelId="{19E7D173-CAEA-4569-B072-A92972612DD0}" type="pres">
      <dgm:prSet presAssocID="{7F653E8F-FC32-4468-A24F-045E4488AC1E}" presName="L1TextContainer" presStyleLbl="alignNode1" presStyleIdx="0" presStyleCnt="4">
        <dgm:presLayoutVars>
          <dgm:chMax val="1"/>
          <dgm:chPref val="1"/>
          <dgm:bulletEnabled val="1"/>
        </dgm:presLayoutVars>
      </dgm:prSet>
      <dgm:spPr/>
    </dgm:pt>
    <dgm:pt modelId="{32EBF004-15BE-45F0-BEDE-8C91A6975B3D}" type="pres">
      <dgm:prSet presAssocID="{7F653E8F-FC32-4468-A24F-045E4488AC1E}" presName="L2TextContainerWrapper" presStyleCnt="0">
        <dgm:presLayoutVars>
          <dgm:bulletEnabled val="1"/>
        </dgm:presLayoutVars>
      </dgm:prSet>
      <dgm:spPr/>
    </dgm:pt>
    <dgm:pt modelId="{2DB9280B-A88E-4552-A9AA-D7F3F711812D}" type="pres">
      <dgm:prSet presAssocID="{7F653E8F-FC32-4468-A24F-045E4488AC1E}" presName="L2TextContainer" presStyleLbl="bgAccFollowNode1" presStyleIdx="0" presStyleCnt="4"/>
      <dgm:spPr/>
    </dgm:pt>
    <dgm:pt modelId="{7C2AD2A6-E339-46B8-AF3B-4A24809B5CCE}" type="pres">
      <dgm:prSet presAssocID="{7F653E8F-FC32-4468-A24F-045E4488AC1E}" presName="FlexibleEmptyPlaceHolder" presStyleCnt="0"/>
      <dgm:spPr/>
    </dgm:pt>
    <dgm:pt modelId="{11EFD67C-3CA4-4174-BF88-930C4C074DF0}" type="pres">
      <dgm:prSet presAssocID="{7F653E8F-FC32-4468-A24F-045E4488AC1E}" presName="ConnectLine" presStyleLbl="sibTrans1D1" presStyleIdx="0" presStyleCnt="4"/>
      <dgm:spPr/>
    </dgm:pt>
    <dgm:pt modelId="{CC8FA7A0-294E-4290-8BBC-95A275426820}" type="pres">
      <dgm:prSet presAssocID="{7F653E8F-FC32-4468-A24F-045E4488AC1E}" presName="ConnectorPoint" presStyleLbl="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94C5817-19D9-44A1-9926-D95F922C59CD}" type="pres">
      <dgm:prSet presAssocID="{7F653E8F-FC32-4468-A24F-045E4488AC1E}" presName="EmptyPlaceHolder" presStyleCnt="0"/>
      <dgm:spPr/>
    </dgm:pt>
    <dgm:pt modelId="{A1DBF278-209B-4E43-AB99-0120414969A6}" type="pres">
      <dgm:prSet presAssocID="{6677D20F-6D15-440D-9559-E625F78B4A98}" presName="spaceBetweenRectangles" presStyleCnt="0"/>
      <dgm:spPr/>
    </dgm:pt>
    <dgm:pt modelId="{AEC13463-85A8-46FD-9728-8EDE5603038C}" type="pres">
      <dgm:prSet presAssocID="{FE11DFBD-6644-4D9E-B135-6419848F840B}" presName="composite" presStyleCnt="0"/>
      <dgm:spPr/>
    </dgm:pt>
    <dgm:pt modelId="{647A8FCB-03A6-40EC-A75C-248E246C1CB5}" type="pres">
      <dgm:prSet presAssocID="{FE11DFBD-6644-4D9E-B135-6419848F840B}" presName="L1TextContainer" presStyleLbl="alignNode1" presStyleIdx="1" presStyleCnt="4">
        <dgm:presLayoutVars>
          <dgm:chMax val="1"/>
          <dgm:chPref val="1"/>
          <dgm:bulletEnabled val="1"/>
        </dgm:presLayoutVars>
      </dgm:prSet>
      <dgm:spPr/>
    </dgm:pt>
    <dgm:pt modelId="{B40DC0FF-31AE-4BA3-99E5-EA5AC506FFD7}" type="pres">
      <dgm:prSet presAssocID="{FE11DFBD-6644-4D9E-B135-6419848F840B}" presName="L2TextContainerWrapper" presStyleCnt="0">
        <dgm:presLayoutVars>
          <dgm:bulletEnabled val="1"/>
        </dgm:presLayoutVars>
      </dgm:prSet>
      <dgm:spPr/>
    </dgm:pt>
    <dgm:pt modelId="{C7BB97FF-2CCD-4A59-A10A-64C7D59D09DC}" type="pres">
      <dgm:prSet presAssocID="{FE11DFBD-6644-4D9E-B135-6419848F840B}" presName="L2TextContainer" presStyleLbl="bgAccFollowNode1" presStyleIdx="1" presStyleCnt="4"/>
      <dgm:spPr/>
    </dgm:pt>
    <dgm:pt modelId="{5A4D689F-8AF9-43A7-AE10-1F7C532E07BF}" type="pres">
      <dgm:prSet presAssocID="{FE11DFBD-6644-4D9E-B135-6419848F840B}" presName="FlexibleEmptyPlaceHolder" presStyleCnt="0"/>
      <dgm:spPr/>
    </dgm:pt>
    <dgm:pt modelId="{CAD38539-23EE-4D35-93BE-3356EBDA4617}" type="pres">
      <dgm:prSet presAssocID="{FE11DFBD-6644-4D9E-B135-6419848F840B}" presName="ConnectLine" presStyleLbl="sibTrans1D1" presStyleIdx="1" presStyleCnt="4"/>
      <dgm:spPr/>
    </dgm:pt>
    <dgm:pt modelId="{4F135D38-C72F-4C27-9311-BAEC731480D2}" type="pres">
      <dgm:prSet presAssocID="{FE11DFBD-6644-4D9E-B135-6419848F840B}" presName="ConnectorPoint" presStyleLbl="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96A8071-679A-4410-8DD8-D46195942754}" type="pres">
      <dgm:prSet presAssocID="{FE11DFBD-6644-4D9E-B135-6419848F840B}" presName="EmptyPlaceHolder" presStyleCnt="0"/>
      <dgm:spPr/>
    </dgm:pt>
    <dgm:pt modelId="{C809C338-43F1-4C44-A7F3-2D96BF9B3CCE}" type="pres">
      <dgm:prSet presAssocID="{485789AB-3208-4014-9D08-1D574EAA08EC}" presName="spaceBetweenRectangles" presStyleCnt="0"/>
      <dgm:spPr/>
    </dgm:pt>
    <dgm:pt modelId="{24EB697A-5BFA-4603-B46F-7A56C485E26D}" type="pres">
      <dgm:prSet presAssocID="{A450D672-7745-4C86-9DA4-C0BDB576D531}" presName="composite" presStyleCnt="0"/>
      <dgm:spPr/>
    </dgm:pt>
    <dgm:pt modelId="{424D62EE-3E89-42FA-AFF4-1138EA10FCE7}" type="pres">
      <dgm:prSet presAssocID="{A450D672-7745-4C86-9DA4-C0BDB576D531}" presName="L1TextContainer" presStyleLbl="alignNode1" presStyleIdx="2" presStyleCnt="4">
        <dgm:presLayoutVars>
          <dgm:chMax val="1"/>
          <dgm:chPref val="1"/>
          <dgm:bulletEnabled val="1"/>
        </dgm:presLayoutVars>
      </dgm:prSet>
      <dgm:spPr/>
    </dgm:pt>
    <dgm:pt modelId="{7DFDF36E-6DB5-4265-9A9C-A902F549AF67}" type="pres">
      <dgm:prSet presAssocID="{A450D672-7745-4C86-9DA4-C0BDB576D531}" presName="L2TextContainerWrapper" presStyleCnt="0">
        <dgm:presLayoutVars>
          <dgm:bulletEnabled val="1"/>
        </dgm:presLayoutVars>
      </dgm:prSet>
      <dgm:spPr/>
    </dgm:pt>
    <dgm:pt modelId="{68FFF81D-7C1C-49A3-A9A5-BD956840B0E9}" type="pres">
      <dgm:prSet presAssocID="{A450D672-7745-4C86-9DA4-C0BDB576D531}" presName="L2TextContainer" presStyleLbl="bgAccFollowNode1" presStyleIdx="2" presStyleCnt="4"/>
      <dgm:spPr/>
    </dgm:pt>
    <dgm:pt modelId="{7ADCB917-07D8-4515-8EF3-97C377E4E210}" type="pres">
      <dgm:prSet presAssocID="{A450D672-7745-4C86-9DA4-C0BDB576D531}" presName="FlexibleEmptyPlaceHolder" presStyleCnt="0"/>
      <dgm:spPr/>
    </dgm:pt>
    <dgm:pt modelId="{11B9DE2C-34BD-4F58-B422-810A8D26637F}" type="pres">
      <dgm:prSet presAssocID="{A450D672-7745-4C86-9DA4-C0BDB576D531}" presName="ConnectLine" presStyleLbl="sibTrans1D1" presStyleIdx="2" presStyleCnt="4"/>
      <dgm:spPr/>
    </dgm:pt>
    <dgm:pt modelId="{FD18A90C-653C-4853-8CFA-E3246D083987}" type="pres">
      <dgm:prSet presAssocID="{A450D672-7745-4C86-9DA4-C0BDB576D531}" presName="ConnectorPoint" presStyleLbl="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7A84165-0836-4AF3-8392-13E76C04D3FE}" type="pres">
      <dgm:prSet presAssocID="{A450D672-7745-4C86-9DA4-C0BDB576D531}" presName="EmptyPlaceHolder" presStyleCnt="0"/>
      <dgm:spPr/>
    </dgm:pt>
    <dgm:pt modelId="{716544F2-7B20-40CF-AD71-ED430432E27C}" type="pres">
      <dgm:prSet presAssocID="{7F6F578C-D4B9-47F4-897D-A409C9E70711}" presName="spaceBetweenRectangles" presStyleCnt="0"/>
      <dgm:spPr/>
    </dgm:pt>
    <dgm:pt modelId="{8A36D06D-C8FB-4732-9ED7-3254AADE1E70}" type="pres">
      <dgm:prSet presAssocID="{063934F9-A9E8-466F-BC06-7FAA0F52D370}" presName="composite" presStyleCnt="0"/>
      <dgm:spPr/>
    </dgm:pt>
    <dgm:pt modelId="{0F6EE31D-583D-4552-BEE5-F7E751DCA181}" type="pres">
      <dgm:prSet presAssocID="{063934F9-A9E8-466F-BC06-7FAA0F52D370}" presName="L1TextContainer" presStyleLbl="alignNode1" presStyleIdx="3" presStyleCnt="4">
        <dgm:presLayoutVars>
          <dgm:chMax val="1"/>
          <dgm:chPref val="1"/>
          <dgm:bulletEnabled val="1"/>
        </dgm:presLayoutVars>
      </dgm:prSet>
      <dgm:spPr/>
    </dgm:pt>
    <dgm:pt modelId="{E4F3450B-8757-48BA-B83D-057DD6197232}" type="pres">
      <dgm:prSet presAssocID="{063934F9-A9E8-466F-BC06-7FAA0F52D370}" presName="L2TextContainerWrapper" presStyleCnt="0">
        <dgm:presLayoutVars>
          <dgm:bulletEnabled val="1"/>
        </dgm:presLayoutVars>
      </dgm:prSet>
      <dgm:spPr/>
    </dgm:pt>
    <dgm:pt modelId="{D1DF1B29-B578-4E97-9323-1D051474CEE7}" type="pres">
      <dgm:prSet presAssocID="{063934F9-A9E8-466F-BC06-7FAA0F52D370}" presName="L2TextContainer" presStyleLbl="bgAccFollowNode1" presStyleIdx="3" presStyleCnt="4"/>
      <dgm:spPr/>
    </dgm:pt>
    <dgm:pt modelId="{9726BB45-4400-4D49-B04E-9BF8068046AC}" type="pres">
      <dgm:prSet presAssocID="{063934F9-A9E8-466F-BC06-7FAA0F52D370}" presName="FlexibleEmptyPlaceHolder" presStyleCnt="0"/>
      <dgm:spPr/>
    </dgm:pt>
    <dgm:pt modelId="{5D2E9C71-9144-454C-8EB1-21E9BA2B8DB6}" type="pres">
      <dgm:prSet presAssocID="{063934F9-A9E8-466F-BC06-7FAA0F52D370}" presName="ConnectLine" presStyleLbl="sibTrans1D1" presStyleIdx="3" presStyleCnt="4"/>
      <dgm:spPr/>
    </dgm:pt>
    <dgm:pt modelId="{5CB241EE-7F15-4168-9949-A88860808B48}" type="pres">
      <dgm:prSet presAssocID="{063934F9-A9E8-466F-BC06-7FAA0F52D370}" presName="ConnectorPoint" presStyleLbl="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1298B71-0E9D-411E-A94A-013CA3C1FF56}" type="pres">
      <dgm:prSet presAssocID="{063934F9-A9E8-466F-BC06-7FAA0F52D370}" presName="EmptyPlaceHolder" presStyleCnt="0"/>
      <dgm:spPr/>
    </dgm:pt>
  </dgm:ptLst>
  <dgm:cxnLst>
    <dgm:cxn modelId="{83A43505-12AA-4934-8610-5475836A322B}" type="presOf" srcId="{231230FA-6267-496E-931F-1BE926BC0367}" destId="{2DB9280B-A88E-4552-A9AA-D7F3F711812D}" srcOrd="0" destOrd="0" presId="urn:microsoft.com/office/officeart/2017/3/layout/HorizontalLabelsTimeline"/>
    <dgm:cxn modelId="{E22CF40B-03D5-4774-A207-3A2535100363}" srcId="{063934F9-A9E8-466F-BC06-7FAA0F52D370}" destId="{BD736403-B362-4DF3-B605-DE9706B75FA4}" srcOrd="0" destOrd="0" parTransId="{0D99CB07-6C4B-4023-8CAE-AE782E6E482D}" sibTransId="{FDD3A590-E478-4DCB-8666-387DFCEFDCC9}"/>
    <dgm:cxn modelId="{C3ADAF2A-AAE0-44BF-BDA5-1993A4DFFA33}" type="presOf" srcId="{8D021954-FA44-40D7-B93E-82C4EEC1A98E}" destId="{68FFF81D-7C1C-49A3-A9A5-BD956840B0E9}" srcOrd="0" destOrd="0" presId="urn:microsoft.com/office/officeart/2017/3/layout/HorizontalLabelsTimeline"/>
    <dgm:cxn modelId="{F13EB435-B3CD-4A92-AC16-E3133F426B98}" srcId="{70C262E6-5AF6-40CF-A032-911AF58767DE}" destId="{063934F9-A9E8-466F-BC06-7FAA0F52D370}" srcOrd="3" destOrd="0" parTransId="{FCFCD3D6-1939-421C-B3E3-A8B4AB32517F}" sibTransId="{E5B2BA1F-99C0-4EF6-A78A-FAB6C7F984CB}"/>
    <dgm:cxn modelId="{CC12F33B-E0BE-432C-855D-8DCA625792E4}" type="presOf" srcId="{063934F9-A9E8-466F-BC06-7FAA0F52D370}" destId="{0F6EE31D-583D-4552-BEE5-F7E751DCA181}" srcOrd="0" destOrd="0" presId="urn:microsoft.com/office/officeart/2017/3/layout/HorizontalLabelsTimeline"/>
    <dgm:cxn modelId="{C5759140-A5F5-495A-97D5-8539023045E7}" srcId="{7F653E8F-FC32-4468-A24F-045E4488AC1E}" destId="{231230FA-6267-496E-931F-1BE926BC0367}" srcOrd="0" destOrd="0" parTransId="{32AABEF8-C187-4E6A-9082-E8B9BE24B747}" sibTransId="{65B1BA37-9574-4A94-911B-4955AC428861}"/>
    <dgm:cxn modelId="{E0F01D5B-4E66-4EB0-9236-E9D3BF3B5BBD}" type="presOf" srcId="{A450D672-7745-4C86-9DA4-C0BDB576D531}" destId="{424D62EE-3E89-42FA-AFF4-1138EA10FCE7}" srcOrd="0" destOrd="0" presId="urn:microsoft.com/office/officeart/2017/3/layout/HorizontalLabelsTimeline"/>
    <dgm:cxn modelId="{C45E525C-A00C-49BE-BF0F-E09DC5E87E23}" type="presOf" srcId="{FE11DFBD-6644-4D9E-B135-6419848F840B}" destId="{647A8FCB-03A6-40EC-A75C-248E246C1CB5}" srcOrd="0" destOrd="0" presId="urn:microsoft.com/office/officeart/2017/3/layout/HorizontalLabelsTimeline"/>
    <dgm:cxn modelId="{A0A3D24B-C0B3-48A6-A20D-5F1A6FD4E45A}" type="presOf" srcId="{70C262E6-5AF6-40CF-A032-911AF58767DE}" destId="{55D815C4-440E-485E-A384-654D96A9AA65}" srcOrd="0" destOrd="0" presId="urn:microsoft.com/office/officeart/2017/3/layout/HorizontalLabelsTimeline"/>
    <dgm:cxn modelId="{65410D4C-A1D2-4BF1-9569-63BBDCAFE0FB}" type="presOf" srcId="{7F653E8F-FC32-4468-A24F-045E4488AC1E}" destId="{19E7D173-CAEA-4569-B072-A92972612DD0}" srcOrd="0" destOrd="0" presId="urn:microsoft.com/office/officeart/2017/3/layout/HorizontalLabelsTimeline"/>
    <dgm:cxn modelId="{A36AF06D-C63C-4E21-B55E-C14A6E52FFB9}" srcId="{FE11DFBD-6644-4D9E-B135-6419848F840B}" destId="{D60CD0BB-90E4-43D7-91C5-368A768C7636}" srcOrd="0" destOrd="0" parTransId="{4CE2F87A-567B-4C98-A6A0-61993AAB6673}" sibTransId="{0D376AD8-424B-4E5F-92C3-8D339F0A7AD3}"/>
    <dgm:cxn modelId="{F1D9A888-A7D5-4138-97F7-5E2F97158241}" srcId="{A450D672-7745-4C86-9DA4-C0BDB576D531}" destId="{8D021954-FA44-40D7-B93E-82C4EEC1A98E}" srcOrd="0" destOrd="0" parTransId="{60E0A87D-BCB5-42B3-BA52-431791EA72DF}" sibTransId="{070C50B1-327B-48F8-B495-906D0B1F0F59}"/>
    <dgm:cxn modelId="{08873698-B5B2-4EA8-BFFC-B3F6AD2D0A58}" srcId="{70C262E6-5AF6-40CF-A032-911AF58767DE}" destId="{FE11DFBD-6644-4D9E-B135-6419848F840B}" srcOrd="1" destOrd="0" parTransId="{23B328CB-55EA-4CD8-A323-401D73AB2F90}" sibTransId="{485789AB-3208-4014-9D08-1D574EAA08EC}"/>
    <dgm:cxn modelId="{CD6938AD-8618-4B4A-A496-749C83EB9BD1}" type="presOf" srcId="{BD736403-B362-4DF3-B605-DE9706B75FA4}" destId="{D1DF1B29-B578-4E97-9323-1D051474CEE7}" srcOrd="0" destOrd="0" presId="urn:microsoft.com/office/officeart/2017/3/layout/HorizontalLabelsTimeline"/>
    <dgm:cxn modelId="{40C293B9-3815-43FB-8DFA-6D13AF7892F0}" srcId="{70C262E6-5AF6-40CF-A032-911AF58767DE}" destId="{7F653E8F-FC32-4468-A24F-045E4488AC1E}" srcOrd="0" destOrd="0" parTransId="{A3146B23-56B5-433B-9AD4-9044790A48BE}" sibTransId="{6677D20F-6D15-440D-9559-E625F78B4A98}"/>
    <dgm:cxn modelId="{CEF1F3B9-1B8F-474E-B3C9-BD7966B61FF3}" srcId="{70C262E6-5AF6-40CF-A032-911AF58767DE}" destId="{A450D672-7745-4C86-9DA4-C0BDB576D531}" srcOrd="2" destOrd="0" parTransId="{7CEB9C5B-3740-49F1-B455-F68F2601CB10}" sibTransId="{7F6F578C-D4B9-47F4-897D-A409C9E70711}"/>
    <dgm:cxn modelId="{69FB0ABE-8178-42A4-BD68-80476E8A2E59}" type="presOf" srcId="{D60CD0BB-90E4-43D7-91C5-368A768C7636}" destId="{C7BB97FF-2CCD-4A59-A10A-64C7D59D09DC}" srcOrd="0" destOrd="0" presId="urn:microsoft.com/office/officeart/2017/3/layout/HorizontalLabelsTimeline"/>
    <dgm:cxn modelId="{7A66A91E-86D9-462F-A77B-8E2902FBF92F}" type="presParOf" srcId="{55D815C4-440E-485E-A384-654D96A9AA65}" destId="{EB534778-C280-410B-9DA1-36AEA7972A31}" srcOrd="0" destOrd="0" presId="urn:microsoft.com/office/officeart/2017/3/layout/HorizontalLabelsTimeline"/>
    <dgm:cxn modelId="{04B79351-F335-41F8-B279-361168588379}" type="presParOf" srcId="{55D815C4-440E-485E-A384-654D96A9AA65}" destId="{8C296DF3-0972-4F14-8D83-6C3E86617066}" srcOrd="1" destOrd="0" presId="urn:microsoft.com/office/officeart/2017/3/layout/HorizontalLabelsTimeline"/>
    <dgm:cxn modelId="{F17D57D2-24DF-42B1-A9E6-C7F5E0FBDCD1}" type="presParOf" srcId="{8C296DF3-0972-4F14-8D83-6C3E86617066}" destId="{1E9F7FCC-BE61-4EA5-9070-25CA9E00E928}" srcOrd="0" destOrd="0" presId="urn:microsoft.com/office/officeart/2017/3/layout/HorizontalLabelsTimeline"/>
    <dgm:cxn modelId="{D6CC1AFB-1BCC-4BEA-A199-6EE799703AAD}" type="presParOf" srcId="{1E9F7FCC-BE61-4EA5-9070-25CA9E00E928}" destId="{19E7D173-CAEA-4569-B072-A92972612DD0}" srcOrd="0" destOrd="0" presId="urn:microsoft.com/office/officeart/2017/3/layout/HorizontalLabelsTimeline"/>
    <dgm:cxn modelId="{62814BBD-B388-4A21-8120-34DC8AED33C4}" type="presParOf" srcId="{1E9F7FCC-BE61-4EA5-9070-25CA9E00E928}" destId="{32EBF004-15BE-45F0-BEDE-8C91A6975B3D}" srcOrd="1" destOrd="0" presId="urn:microsoft.com/office/officeart/2017/3/layout/HorizontalLabelsTimeline"/>
    <dgm:cxn modelId="{8F85C400-5953-48F8-859E-34C2DAFBCA18}" type="presParOf" srcId="{32EBF004-15BE-45F0-BEDE-8C91A6975B3D}" destId="{2DB9280B-A88E-4552-A9AA-D7F3F711812D}" srcOrd="0" destOrd="0" presId="urn:microsoft.com/office/officeart/2017/3/layout/HorizontalLabelsTimeline"/>
    <dgm:cxn modelId="{6D93A0D7-C673-4C0A-84F7-C5AAB7557559}" type="presParOf" srcId="{32EBF004-15BE-45F0-BEDE-8C91A6975B3D}" destId="{7C2AD2A6-E339-46B8-AF3B-4A24809B5CCE}" srcOrd="1" destOrd="0" presId="urn:microsoft.com/office/officeart/2017/3/layout/HorizontalLabelsTimeline"/>
    <dgm:cxn modelId="{4E5712CD-14E2-4DEE-9ED2-16418D830633}" type="presParOf" srcId="{1E9F7FCC-BE61-4EA5-9070-25CA9E00E928}" destId="{11EFD67C-3CA4-4174-BF88-930C4C074DF0}" srcOrd="2" destOrd="0" presId="urn:microsoft.com/office/officeart/2017/3/layout/HorizontalLabelsTimeline"/>
    <dgm:cxn modelId="{A79350F2-B2E8-4381-9CD8-F44A190C715D}" type="presParOf" srcId="{1E9F7FCC-BE61-4EA5-9070-25CA9E00E928}" destId="{CC8FA7A0-294E-4290-8BBC-95A275426820}" srcOrd="3" destOrd="0" presId="urn:microsoft.com/office/officeart/2017/3/layout/HorizontalLabelsTimeline"/>
    <dgm:cxn modelId="{5B93B01B-80CA-41DD-A9B6-3EEC04F6F4CD}" type="presParOf" srcId="{1E9F7FCC-BE61-4EA5-9070-25CA9E00E928}" destId="{494C5817-19D9-44A1-9926-D95F922C59CD}" srcOrd="4" destOrd="0" presId="urn:microsoft.com/office/officeart/2017/3/layout/HorizontalLabelsTimeline"/>
    <dgm:cxn modelId="{8C543033-81D3-4EF2-ABF3-3CD3E49A570E}" type="presParOf" srcId="{8C296DF3-0972-4F14-8D83-6C3E86617066}" destId="{A1DBF278-209B-4E43-AB99-0120414969A6}" srcOrd="1" destOrd="0" presId="urn:microsoft.com/office/officeart/2017/3/layout/HorizontalLabelsTimeline"/>
    <dgm:cxn modelId="{85E4BC53-9689-4D51-82FD-DF9EDEB660BA}" type="presParOf" srcId="{8C296DF3-0972-4F14-8D83-6C3E86617066}" destId="{AEC13463-85A8-46FD-9728-8EDE5603038C}" srcOrd="2" destOrd="0" presId="urn:microsoft.com/office/officeart/2017/3/layout/HorizontalLabelsTimeline"/>
    <dgm:cxn modelId="{6AD9EE22-CE56-478D-8CF1-948A70CA368A}" type="presParOf" srcId="{AEC13463-85A8-46FD-9728-8EDE5603038C}" destId="{647A8FCB-03A6-40EC-A75C-248E246C1CB5}" srcOrd="0" destOrd="0" presId="urn:microsoft.com/office/officeart/2017/3/layout/HorizontalLabelsTimeline"/>
    <dgm:cxn modelId="{9047B75C-4421-4C01-AE28-B71398D5A7E3}" type="presParOf" srcId="{AEC13463-85A8-46FD-9728-8EDE5603038C}" destId="{B40DC0FF-31AE-4BA3-99E5-EA5AC506FFD7}" srcOrd="1" destOrd="0" presId="urn:microsoft.com/office/officeart/2017/3/layout/HorizontalLabelsTimeline"/>
    <dgm:cxn modelId="{FA9035E7-7AD8-484F-8BE0-F9AA34D86AFA}" type="presParOf" srcId="{B40DC0FF-31AE-4BA3-99E5-EA5AC506FFD7}" destId="{C7BB97FF-2CCD-4A59-A10A-64C7D59D09DC}" srcOrd="0" destOrd="0" presId="urn:microsoft.com/office/officeart/2017/3/layout/HorizontalLabelsTimeline"/>
    <dgm:cxn modelId="{628D78D0-9E0F-4593-92BD-9C25AFA67069}" type="presParOf" srcId="{B40DC0FF-31AE-4BA3-99E5-EA5AC506FFD7}" destId="{5A4D689F-8AF9-43A7-AE10-1F7C532E07BF}" srcOrd="1" destOrd="0" presId="urn:microsoft.com/office/officeart/2017/3/layout/HorizontalLabelsTimeline"/>
    <dgm:cxn modelId="{54C96327-8F5F-4355-B3E0-59375B1D7DD1}" type="presParOf" srcId="{AEC13463-85A8-46FD-9728-8EDE5603038C}" destId="{CAD38539-23EE-4D35-93BE-3356EBDA4617}" srcOrd="2" destOrd="0" presId="urn:microsoft.com/office/officeart/2017/3/layout/HorizontalLabelsTimeline"/>
    <dgm:cxn modelId="{4894702A-CF87-45EA-AE76-102C9DACFC76}" type="presParOf" srcId="{AEC13463-85A8-46FD-9728-8EDE5603038C}" destId="{4F135D38-C72F-4C27-9311-BAEC731480D2}" srcOrd="3" destOrd="0" presId="urn:microsoft.com/office/officeart/2017/3/layout/HorizontalLabelsTimeline"/>
    <dgm:cxn modelId="{9750B354-4D87-47D8-BEDC-071063A6851A}" type="presParOf" srcId="{AEC13463-85A8-46FD-9728-8EDE5603038C}" destId="{696A8071-679A-4410-8DD8-D46195942754}" srcOrd="4" destOrd="0" presId="urn:microsoft.com/office/officeart/2017/3/layout/HorizontalLabelsTimeline"/>
    <dgm:cxn modelId="{2A2C4820-965B-492F-BDAB-E3C94C6E2F1F}" type="presParOf" srcId="{8C296DF3-0972-4F14-8D83-6C3E86617066}" destId="{C809C338-43F1-4C44-A7F3-2D96BF9B3CCE}" srcOrd="3" destOrd="0" presId="urn:microsoft.com/office/officeart/2017/3/layout/HorizontalLabelsTimeline"/>
    <dgm:cxn modelId="{E100AC78-8D96-4440-ADAA-1C7EB786E895}" type="presParOf" srcId="{8C296DF3-0972-4F14-8D83-6C3E86617066}" destId="{24EB697A-5BFA-4603-B46F-7A56C485E26D}" srcOrd="4" destOrd="0" presId="urn:microsoft.com/office/officeart/2017/3/layout/HorizontalLabelsTimeline"/>
    <dgm:cxn modelId="{D007D932-632A-4C71-A8B2-79C7CD02E6FF}" type="presParOf" srcId="{24EB697A-5BFA-4603-B46F-7A56C485E26D}" destId="{424D62EE-3E89-42FA-AFF4-1138EA10FCE7}" srcOrd="0" destOrd="0" presId="urn:microsoft.com/office/officeart/2017/3/layout/HorizontalLabelsTimeline"/>
    <dgm:cxn modelId="{AC10BF1B-C1DC-4700-B78E-97A48C4184B9}" type="presParOf" srcId="{24EB697A-5BFA-4603-B46F-7A56C485E26D}" destId="{7DFDF36E-6DB5-4265-9A9C-A902F549AF67}" srcOrd="1" destOrd="0" presId="urn:microsoft.com/office/officeart/2017/3/layout/HorizontalLabelsTimeline"/>
    <dgm:cxn modelId="{A1464A5B-9CC1-4FF7-A29F-AEE5228631CA}" type="presParOf" srcId="{7DFDF36E-6DB5-4265-9A9C-A902F549AF67}" destId="{68FFF81D-7C1C-49A3-A9A5-BD956840B0E9}" srcOrd="0" destOrd="0" presId="urn:microsoft.com/office/officeart/2017/3/layout/HorizontalLabelsTimeline"/>
    <dgm:cxn modelId="{168AF667-7D69-4EE8-AA86-1CF3AFDC035F}" type="presParOf" srcId="{7DFDF36E-6DB5-4265-9A9C-A902F549AF67}" destId="{7ADCB917-07D8-4515-8EF3-97C377E4E210}" srcOrd="1" destOrd="0" presId="urn:microsoft.com/office/officeart/2017/3/layout/HorizontalLabelsTimeline"/>
    <dgm:cxn modelId="{9D758069-D4A3-452B-92A7-26472EC437CC}" type="presParOf" srcId="{24EB697A-5BFA-4603-B46F-7A56C485E26D}" destId="{11B9DE2C-34BD-4F58-B422-810A8D26637F}" srcOrd="2" destOrd="0" presId="urn:microsoft.com/office/officeart/2017/3/layout/HorizontalLabelsTimeline"/>
    <dgm:cxn modelId="{4AECDB43-E726-477C-AD30-04DF6A25CC3F}" type="presParOf" srcId="{24EB697A-5BFA-4603-B46F-7A56C485E26D}" destId="{FD18A90C-653C-4853-8CFA-E3246D083987}" srcOrd="3" destOrd="0" presId="urn:microsoft.com/office/officeart/2017/3/layout/HorizontalLabelsTimeline"/>
    <dgm:cxn modelId="{DE293298-63B5-4749-AEC2-66824F5BBBF9}" type="presParOf" srcId="{24EB697A-5BFA-4603-B46F-7A56C485E26D}" destId="{F7A84165-0836-4AF3-8392-13E76C04D3FE}" srcOrd="4" destOrd="0" presId="urn:microsoft.com/office/officeart/2017/3/layout/HorizontalLabelsTimeline"/>
    <dgm:cxn modelId="{B3B467BF-E265-43C5-8DFD-4AEF6AEDD546}" type="presParOf" srcId="{8C296DF3-0972-4F14-8D83-6C3E86617066}" destId="{716544F2-7B20-40CF-AD71-ED430432E27C}" srcOrd="5" destOrd="0" presId="urn:microsoft.com/office/officeart/2017/3/layout/HorizontalLabelsTimeline"/>
    <dgm:cxn modelId="{908BB871-A7EA-43BD-97D4-0D786B9305CC}" type="presParOf" srcId="{8C296DF3-0972-4F14-8D83-6C3E86617066}" destId="{8A36D06D-C8FB-4732-9ED7-3254AADE1E70}" srcOrd="6" destOrd="0" presId="urn:microsoft.com/office/officeart/2017/3/layout/HorizontalLabelsTimeline"/>
    <dgm:cxn modelId="{F61BE71C-756F-40B6-A755-65BF097A343A}" type="presParOf" srcId="{8A36D06D-C8FB-4732-9ED7-3254AADE1E70}" destId="{0F6EE31D-583D-4552-BEE5-F7E751DCA181}" srcOrd="0" destOrd="0" presId="urn:microsoft.com/office/officeart/2017/3/layout/HorizontalLabelsTimeline"/>
    <dgm:cxn modelId="{1D4D741F-AD46-4753-A440-4AFDCA8AABB0}" type="presParOf" srcId="{8A36D06D-C8FB-4732-9ED7-3254AADE1E70}" destId="{E4F3450B-8757-48BA-B83D-057DD6197232}" srcOrd="1" destOrd="0" presId="urn:microsoft.com/office/officeart/2017/3/layout/HorizontalLabelsTimeline"/>
    <dgm:cxn modelId="{1A2FCDBE-9FFC-4C1F-B73B-B1349281C42F}" type="presParOf" srcId="{E4F3450B-8757-48BA-B83D-057DD6197232}" destId="{D1DF1B29-B578-4E97-9323-1D051474CEE7}" srcOrd="0" destOrd="0" presId="urn:microsoft.com/office/officeart/2017/3/layout/HorizontalLabelsTimeline"/>
    <dgm:cxn modelId="{5DFBA948-6BA8-4F8C-8F4E-8B847E3B3B38}" type="presParOf" srcId="{E4F3450B-8757-48BA-B83D-057DD6197232}" destId="{9726BB45-4400-4D49-B04E-9BF8068046AC}" srcOrd="1" destOrd="0" presId="urn:microsoft.com/office/officeart/2017/3/layout/HorizontalLabelsTimeline"/>
    <dgm:cxn modelId="{17A38235-5CD6-4678-8F96-C00266EFF177}" type="presParOf" srcId="{8A36D06D-C8FB-4732-9ED7-3254AADE1E70}" destId="{5D2E9C71-9144-454C-8EB1-21E9BA2B8DB6}" srcOrd="2" destOrd="0" presId="urn:microsoft.com/office/officeart/2017/3/layout/HorizontalLabelsTimeline"/>
    <dgm:cxn modelId="{59E637AF-EE46-4CE5-AEB1-A93FBE54A528}" type="presParOf" srcId="{8A36D06D-C8FB-4732-9ED7-3254AADE1E70}" destId="{5CB241EE-7F15-4168-9949-A88860808B48}" srcOrd="3" destOrd="0" presId="urn:microsoft.com/office/officeart/2017/3/layout/HorizontalLabelsTimeline"/>
    <dgm:cxn modelId="{62082468-D43F-4458-ADDE-8A9936083FC8}" type="presParOf" srcId="{8A36D06D-C8FB-4732-9ED7-3254AADE1E70}" destId="{01298B71-0E9D-411E-A94A-013CA3C1FF56}" srcOrd="4" destOrd="0" presId="urn:microsoft.com/office/officeart/2017/3/layout/HorizontalLabels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03B403-D8E4-416D-9A06-E5AD8D5C4F8E}"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772D82C5-77D0-46D1-8D64-B5C2C5233BFA}">
      <dgm:prSet/>
      <dgm:spPr/>
      <dgm:t>
        <a:bodyPr/>
        <a:lstStyle/>
        <a:p>
          <a:pPr>
            <a:defRPr cap="all"/>
          </a:pPr>
          <a:r>
            <a:rPr lang="en-US"/>
            <a:t>To have courses listed on the CVC Online Course Finder, colleges must have completed Phase 1: Live Schedule Integration (SDCCD is almost done)</a:t>
          </a:r>
        </a:p>
      </dgm:t>
    </dgm:pt>
    <dgm:pt modelId="{FDD975FF-AF02-4A36-9DF5-3E2D1AFB281E}" type="parTrans" cxnId="{654B1B5B-2653-4E3D-AC66-4D716218F35E}">
      <dgm:prSet/>
      <dgm:spPr/>
      <dgm:t>
        <a:bodyPr/>
        <a:lstStyle/>
        <a:p>
          <a:endParaRPr lang="en-US"/>
        </a:p>
      </dgm:t>
    </dgm:pt>
    <dgm:pt modelId="{6394C922-F96B-40AD-8143-DE7190DD12A7}" type="sibTrans" cxnId="{654B1B5B-2653-4E3D-AC66-4D716218F35E}">
      <dgm:prSet phldrT="1"/>
      <dgm:spPr/>
      <dgm:t>
        <a:bodyPr/>
        <a:lstStyle/>
        <a:p>
          <a:r>
            <a:rPr lang="en-US"/>
            <a:t>1</a:t>
          </a:r>
        </a:p>
      </dgm:t>
    </dgm:pt>
    <dgm:pt modelId="{11559156-74A1-40AE-A621-82F5134C3899}">
      <dgm:prSet/>
      <dgm:spPr/>
      <dgm:t>
        <a:bodyPr/>
        <a:lstStyle/>
        <a:p>
          <a:pPr>
            <a:defRPr cap="all"/>
          </a:pPr>
          <a:r>
            <a:rPr lang="en-US"/>
            <a:t>The stated intention of the CVC Exchange is to provide a platform for students to cross-enroll in courses at CCCs. </a:t>
          </a:r>
        </a:p>
      </dgm:t>
    </dgm:pt>
    <dgm:pt modelId="{06B49EEF-D7F2-4220-B948-3C76CE36F438}" type="parTrans" cxnId="{F1DF7856-345B-4CAD-A67A-78B3153A757E}">
      <dgm:prSet/>
      <dgm:spPr/>
      <dgm:t>
        <a:bodyPr/>
        <a:lstStyle/>
        <a:p>
          <a:endParaRPr lang="en-US"/>
        </a:p>
      </dgm:t>
    </dgm:pt>
    <dgm:pt modelId="{E156E476-BC91-4B9B-AB86-DFD7E36BC77F}" type="sibTrans" cxnId="{F1DF7856-345B-4CAD-A67A-78B3153A757E}">
      <dgm:prSet phldrT="2"/>
      <dgm:spPr/>
      <dgm:t>
        <a:bodyPr/>
        <a:lstStyle/>
        <a:p>
          <a:r>
            <a:rPr lang="en-US"/>
            <a:t>2</a:t>
          </a:r>
        </a:p>
      </dgm:t>
    </dgm:pt>
    <dgm:pt modelId="{4D05C671-3A63-4E9B-9EC1-0969AC6BB932}">
      <dgm:prSet/>
      <dgm:spPr/>
      <dgm:t>
        <a:bodyPr/>
        <a:lstStyle/>
        <a:p>
          <a:pPr>
            <a:defRPr cap="all"/>
          </a:pPr>
          <a:r>
            <a:rPr lang="en-US"/>
            <a:t>CVC is piloting a default search filter that will show students only cross-enrollable courses (i.e. courses at teaching colleges). </a:t>
          </a:r>
        </a:p>
      </dgm:t>
    </dgm:pt>
    <dgm:pt modelId="{3560B3C0-75AF-4799-AB34-70F9372945F9}" type="parTrans" cxnId="{9E5A72AE-30C2-4AFD-86B0-A866A7FDAAB7}">
      <dgm:prSet/>
      <dgm:spPr/>
      <dgm:t>
        <a:bodyPr/>
        <a:lstStyle/>
        <a:p>
          <a:endParaRPr lang="en-US"/>
        </a:p>
      </dgm:t>
    </dgm:pt>
    <dgm:pt modelId="{3B79801B-54C8-45ED-8546-0A02A8FDC122}" type="sibTrans" cxnId="{9E5A72AE-30C2-4AFD-86B0-A866A7FDAAB7}">
      <dgm:prSet phldrT="3"/>
      <dgm:spPr/>
      <dgm:t>
        <a:bodyPr/>
        <a:lstStyle/>
        <a:p>
          <a:r>
            <a:rPr lang="en-US"/>
            <a:t>3</a:t>
          </a:r>
        </a:p>
      </dgm:t>
    </dgm:pt>
    <dgm:pt modelId="{13B9CFEA-D0E1-4BED-ACCE-CCB974FB21A0}">
      <dgm:prSet/>
      <dgm:spPr/>
      <dgm:t>
        <a:bodyPr/>
        <a:lstStyle/>
        <a:p>
          <a:pPr>
            <a:defRPr cap="all"/>
          </a:pPr>
          <a:r>
            <a:rPr lang="en-US"/>
            <a:t>Badges Before - Consortium College, Quality Reviewed, Online Tutoring, Online Counseling, Online Student Readiness, Zero Textbook Cost (ZTC). </a:t>
          </a:r>
        </a:p>
      </dgm:t>
    </dgm:pt>
    <dgm:pt modelId="{2769F0C0-6650-4A27-A2D5-BA31F526A043}" type="parTrans" cxnId="{E129F1C1-1C99-408A-8852-F2AF78733D2E}">
      <dgm:prSet/>
      <dgm:spPr/>
      <dgm:t>
        <a:bodyPr/>
        <a:lstStyle/>
        <a:p>
          <a:endParaRPr lang="en-US"/>
        </a:p>
      </dgm:t>
    </dgm:pt>
    <dgm:pt modelId="{3EAC0162-4FAC-4DF1-971C-2091B9EB4F10}" type="sibTrans" cxnId="{E129F1C1-1C99-408A-8852-F2AF78733D2E}">
      <dgm:prSet phldrT="4"/>
      <dgm:spPr/>
      <dgm:t>
        <a:bodyPr/>
        <a:lstStyle/>
        <a:p>
          <a:r>
            <a:rPr lang="en-US"/>
            <a:t>4</a:t>
          </a:r>
        </a:p>
      </dgm:t>
    </dgm:pt>
    <dgm:pt modelId="{78B04E37-508B-4E4E-84A3-218E74E5ACC6}">
      <dgm:prSet/>
      <dgm:spPr/>
      <dgm:t>
        <a:bodyPr/>
        <a:lstStyle/>
        <a:p>
          <a:pPr>
            <a:defRPr cap="all"/>
          </a:pPr>
          <a:r>
            <a:rPr lang="en-US"/>
            <a:t>Badges shifting in 2023 - Quality Reviewed, Online Tutoring, Zero Textbook Cost (ZTC).</a:t>
          </a:r>
        </a:p>
      </dgm:t>
    </dgm:pt>
    <dgm:pt modelId="{121CBA82-51C8-477C-94FD-C55883A80B95}" type="parTrans" cxnId="{80F911D3-3E78-4833-809D-E8B3289A4537}">
      <dgm:prSet/>
      <dgm:spPr/>
      <dgm:t>
        <a:bodyPr/>
        <a:lstStyle/>
        <a:p>
          <a:endParaRPr lang="en-US"/>
        </a:p>
      </dgm:t>
    </dgm:pt>
    <dgm:pt modelId="{167A003C-5047-4493-9078-48893F8ED98D}" type="sibTrans" cxnId="{80F911D3-3E78-4833-809D-E8B3289A4537}">
      <dgm:prSet phldrT="5"/>
      <dgm:spPr/>
      <dgm:t>
        <a:bodyPr/>
        <a:lstStyle/>
        <a:p>
          <a:r>
            <a:rPr lang="en-US"/>
            <a:t>5</a:t>
          </a:r>
        </a:p>
      </dgm:t>
    </dgm:pt>
    <dgm:pt modelId="{AE7D32DA-81A8-4244-9EDB-86AF68727450}" type="pres">
      <dgm:prSet presAssocID="{A903B403-D8E4-416D-9A06-E5AD8D5C4F8E}" presName="linearFlow" presStyleCnt="0">
        <dgm:presLayoutVars>
          <dgm:dir/>
          <dgm:animLvl val="lvl"/>
          <dgm:resizeHandles val="exact"/>
        </dgm:presLayoutVars>
      </dgm:prSet>
      <dgm:spPr/>
    </dgm:pt>
    <dgm:pt modelId="{A683FC5F-F247-4730-8D70-5137DE347B2B}" type="pres">
      <dgm:prSet presAssocID="{772D82C5-77D0-46D1-8D64-B5C2C5233BFA}" presName="compositeNode" presStyleCnt="0"/>
      <dgm:spPr/>
    </dgm:pt>
    <dgm:pt modelId="{68B529D8-264D-41D9-81CE-B3642E0BD30F}" type="pres">
      <dgm:prSet presAssocID="{772D82C5-77D0-46D1-8D64-B5C2C5233BFA}" presName="parTx" presStyleLbl="node1" presStyleIdx="0" presStyleCnt="0">
        <dgm:presLayoutVars>
          <dgm:chMax val="0"/>
          <dgm:chPref val="0"/>
          <dgm:bulletEnabled val="1"/>
        </dgm:presLayoutVars>
      </dgm:prSet>
      <dgm:spPr/>
    </dgm:pt>
    <dgm:pt modelId="{EE83E7BE-3D5B-4ECA-B4B3-F9804D052D35}" type="pres">
      <dgm:prSet presAssocID="{772D82C5-77D0-46D1-8D64-B5C2C5233BFA}" presName="parSh" presStyleCnt="0"/>
      <dgm:spPr/>
    </dgm:pt>
    <dgm:pt modelId="{91BE2E72-193B-42A0-980F-30F8479060E9}" type="pres">
      <dgm:prSet presAssocID="{772D82C5-77D0-46D1-8D64-B5C2C5233BFA}" presName="lineNode" presStyleLbl="alignAccFollowNode1" presStyleIdx="0" presStyleCnt="15"/>
      <dgm:spPr/>
    </dgm:pt>
    <dgm:pt modelId="{3B12D128-000F-44AA-BE0B-11930D16B95E}" type="pres">
      <dgm:prSet presAssocID="{772D82C5-77D0-46D1-8D64-B5C2C5233BFA}" presName="lineArrowNode" presStyleLbl="alignAccFollowNode1" presStyleIdx="1" presStyleCnt="15"/>
      <dgm:spPr/>
    </dgm:pt>
    <dgm:pt modelId="{77607134-76BD-4246-8E34-592A85089A9D}" type="pres">
      <dgm:prSet presAssocID="{6394C922-F96B-40AD-8143-DE7190DD12A7}" presName="sibTransNodeCircle" presStyleLbl="alignNode1" presStyleIdx="0" presStyleCnt="5">
        <dgm:presLayoutVars>
          <dgm:chMax val="0"/>
          <dgm:bulletEnabled/>
        </dgm:presLayoutVars>
      </dgm:prSet>
      <dgm:spPr/>
    </dgm:pt>
    <dgm:pt modelId="{41380FBB-BB17-42A9-A960-B4CAECECF37F}" type="pres">
      <dgm:prSet presAssocID="{6394C922-F96B-40AD-8143-DE7190DD12A7}" presName="spacerBetweenCircleAndCallout" presStyleCnt="0">
        <dgm:presLayoutVars/>
      </dgm:prSet>
      <dgm:spPr/>
    </dgm:pt>
    <dgm:pt modelId="{A5DFF301-2632-4155-9F17-2C4EFD56736D}" type="pres">
      <dgm:prSet presAssocID="{772D82C5-77D0-46D1-8D64-B5C2C5233BFA}" presName="nodeText" presStyleLbl="alignAccFollowNode1" presStyleIdx="2" presStyleCnt="15">
        <dgm:presLayoutVars>
          <dgm:bulletEnabled val="1"/>
        </dgm:presLayoutVars>
      </dgm:prSet>
      <dgm:spPr/>
    </dgm:pt>
    <dgm:pt modelId="{3DB2883B-19D4-4CF5-94C4-E9128EA44449}" type="pres">
      <dgm:prSet presAssocID="{6394C922-F96B-40AD-8143-DE7190DD12A7}" presName="sibTransComposite" presStyleCnt="0"/>
      <dgm:spPr/>
    </dgm:pt>
    <dgm:pt modelId="{22705B81-C5C0-4ACA-8402-91EECF3C34A5}" type="pres">
      <dgm:prSet presAssocID="{11559156-74A1-40AE-A621-82F5134C3899}" presName="compositeNode" presStyleCnt="0"/>
      <dgm:spPr/>
    </dgm:pt>
    <dgm:pt modelId="{4AE757A4-A39D-4A14-B74D-10D77008334F}" type="pres">
      <dgm:prSet presAssocID="{11559156-74A1-40AE-A621-82F5134C3899}" presName="parTx" presStyleLbl="node1" presStyleIdx="0" presStyleCnt="0">
        <dgm:presLayoutVars>
          <dgm:chMax val="0"/>
          <dgm:chPref val="0"/>
          <dgm:bulletEnabled val="1"/>
        </dgm:presLayoutVars>
      </dgm:prSet>
      <dgm:spPr/>
    </dgm:pt>
    <dgm:pt modelId="{A4F479E0-BCF4-4E0A-98F7-D925D65FFB6D}" type="pres">
      <dgm:prSet presAssocID="{11559156-74A1-40AE-A621-82F5134C3899}" presName="parSh" presStyleCnt="0"/>
      <dgm:spPr/>
    </dgm:pt>
    <dgm:pt modelId="{CD461C3D-50DB-4AD6-8831-89DF3C412CE3}" type="pres">
      <dgm:prSet presAssocID="{11559156-74A1-40AE-A621-82F5134C3899}" presName="lineNode" presStyleLbl="alignAccFollowNode1" presStyleIdx="3" presStyleCnt="15"/>
      <dgm:spPr/>
    </dgm:pt>
    <dgm:pt modelId="{3C87607E-9638-4CD3-AB12-77B297A03CDB}" type="pres">
      <dgm:prSet presAssocID="{11559156-74A1-40AE-A621-82F5134C3899}" presName="lineArrowNode" presStyleLbl="alignAccFollowNode1" presStyleIdx="4" presStyleCnt="15"/>
      <dgm:spPr/>
    </dgm:pt>
    <dgm:pt modelId="{FC556903-B40A-4F56-9CDB-E1360F2C08A4}" type="pres">
      <dgm:prSet presAssocID="{E156E476-BC91-4B9B-AB86-DFD7E36BC77F}" presName="sibTransNodeCircle" presStyleLbl="alignNode1" presStyleIdx="1" presStyleCnt="5">
        <dgm:presLayoutVars>
          <dgm:chMax val="0"/>
          <dgm:bulletEnabled/>
        </dgm:presLayoutVars>
      </dgm:prSet>
      <dgm:spPr/>
    </dgm:pt>
    <dgm:pt modelId="{03950007-9405-47E5-8F11-3D0187562A01}" type="pres">
      <dgm:prSet presAssocID="{E156E476-BC91-4B9B-AB86-DFD7E36BC77F}" presName="spacerBetweenCircleAndCallout" presStyleCnt="0">
        <dgm:presLayoutVars/>
      </dgm:prSet>
      <dgm:spPr/>
    </dgm:pt>
    <dgm:pt modelId="{74663565-86B9-489F-8473-1DA6AA4FA1B7}" type="pres">
      <dgm:prSet presAssocID="{11559156-74A1-40AE-A621-82F5134C3899}" presName="nodeText" presStyleLbl="alignAccFollowNode1" presStyleIdx="5" presStyleCnt="15">
        <dgm:presLayoutVars>
          <dgm:bulletEnabled val="1"/>
        </dgm:presLayoutVars>
      </dgm:prSet>
      <dgm:spPr/>
    </dgm:pt>
    <dgm:pt modelId="{702DC691-9B1E-42EF-AE45-2FBB16659844}" type="pres">
      <dgm:prSet presAssocID="{E156E476-BC91-4B9B-AB86-DFD7E36BC77F}" presName="sibTransComposite" presStyleCnt="0"/>
      <dgm:spPr/>
    </dgm:pt>
    <dgm:pt modelId="{CCDB980C-9208-4F9F-9348-46B8EDA99259}" type="pres">
      <dgm:prSet presAssocID="{4D05C671-3A63-4E9B-9EC1-0969AC6BB932}" presName="compositeNode" presStyleCnt="0"/>
      <dgm:spPr/>
    </dgm:pt>
    <dgm:pt modelId="{DE40F530-1664-4F18-8D7D-B301A7A96ED6}" type="pres">
      <dgm:prSet presAssocID="{4D05C671-3A63-4E9B-9EC1-0969AC6BB932}" presName="parTx" presStyleLbl="node1" presStyleIdx="0" presStyleCnt="0">
        <dgm:presLayoutVars>
          <dgm:chMax val="0"/>
          <dgm:chPref val="0"/>
          <dgm:bulletEnabled val="1"/>
        </dgm:presLayoutVars>
      </dgm:prSet>
      <dgm:spPr/>
    </dgm:pt>
    <dgm:pt modelId="{884F7661-F8F3-46B1-8F90-73FEB91C5584}" type="pres">
      <dgm:prSet presAssocID="{4D05C671-3A63-4E9B-9EC1-0969AC6BB932}" presName="parSh" presStyleCnt="0"/>
      <dgm:spPr/>
    </dgm:pt>
    <dgm:pt modelId="{A7D6D2F2-5DF7-4AA2-BE3E-678269C77AF0}" type="pres">
      <dgm:prSet presAssocID="{4D05C671-3A63-4E9B-9EC1-0969AC6BB932}" presName="lineNode" presStyleLbl="alignAccFollowNode1" presStyleIdx="6" presStyleCnt="15"/>
      <dgm:spPr/>
    </dgm:pt>
    <dgm:pt modelId="{AF6655C1-D779-480B-98DC-56506B410357}" type="pres">
      <dgm:prSet presAssocID="{4D05C671-3A63-4E9B-9EC1-0969AC6BB932}" presName="lineArrowNode" presStyleLbl="alignAccFollowNode1" presStyleIdx="7" presStyleCnt="15"/>
      <dgm:spPr/>
    </dgm:pt>
    <dgm:pt modelId="{7D58493A-2BF2-4359-9BA2-3DBE81EA780B}" type="pres">
      <dgm:prSet presAssocID="{3B79801B-54C8-45ED-8546-0A02A8FDC122}" presName="sibTransNodeCircle" presStyleLbl="alignNode1" presStyleIdx="2" presStyleCnt="5">
        <dgm:presLayoutVars>
          <dgm:chMax val="0"/>
          <dgm:bulletEnabled/>
        </dgm:presLayoutVars>
      </dgm:prSet>
      <dgm:spPr/>
    </dgm:pt>
    <dgm:pt modelId="{67B69DF2-4818-4246-BA9F-821856728881}" type="pres">
      <dgm:prSet presAssocID="{3B79801B-54C8-45ED-8546-0A02A8FDC122}" presName="spacerBetweenCircleAndCallout" presStyleCnt="0">
        <dgm:presLayoutVars/>
      </dgm:prSet>
      <dgm:spPr/>
    </dgm:pt>
    <dgm:pt modelId="{FCFB2774-B24B-4502-B680-600FDE5BB7C3}" type="pres">
      <dgm:prSet presAssocID="{4D05C671-3A63-4E9B-9EC1-0969AC6BB932}" presName="nodeText" presStyleLbl="alignAccFollowNode1" presStyleIdx="8" presStyleCnt="15">
        <dgm:presLayoutVars>
          <dgm:bulletEnabled val="1"/>
        </dgm:presLayoutVars>
      </dgm:prSet>
      <dgm:spPr/>
    </dgm:pt>
    <dgm:pt modelId="{9A755071-FA01-4D4A-9F34-88711F0B77A5}" type="pres">
      <dgm:prSet presAssocID="{3B79801B-54C8-45ED-8546-0A02A8FDC122}" presName="sibTransComposite" presStyleCnt="0"/>
      <dgm:spPr/>
    </dgm:pt>
    <dgm:pt modelId="{82541987-4191-42F7-AA39-5ED9A2EFF568}" type="pres">
      <dgm:prSet presAssocID="{13B9CFEA-D0E1-4BED-ACCE-CCB974FB21A0}" presName="compositeNode" presStyleCnt="0"/>
      <dgm:spPr/>
    </dgm:pt>
    <dgm:pt modelId="{1759371D-5154-49B7-9848-A4D5BC8FFC82}" type="pres">
      <dgm:prSet presAssocID="{13B9CFEA-D0E1-4BED-ACCE-CCB974FB21A0}" presName="parTx" presStyleLbl="node1" presStyleIdx="0" presStyleCnt="0">
        <dgm:presLayoutVars>
          <dgm:chMax val="0"/>
          <dgm:chPref val="0"/>
          <dgm:bulletEnabled val="1"/>
        </dgm:presLayoutVars>
      </dgm:prSet>
      <dgm:spPr/>
    </dgm:pt>
    <dgm:pt modelId="{53D0FB1C-B12A-4B3A-B068-707CD3A1F18D}" type="pres">
      <dgm:prSet presAssocID="{13B9CFEA-D0E1-4BED-ACCE-CCB974FB21A0}" presName="parSh" presStyleCnt="0"/>
      <dgm:spPr/>
    </dgm:pt>
    <dgm:pt modelId="{02E2ED5F-2285-4925-8043-7D322E5F3D6B}" type="pres">
      <dgm:prSet presAssocID="{13B9CFEA-D0E1-4BED-ACCE-CCB974FB21A0}" presName="lineNode" presStyleLbl="alignAccFollowNode1" presStyleIdx="9" presStyleCnt="15"/>
      <dgm:spPr/>
    </dgm:pt>
    <dgm:pt modelId="{FFAF96E8-7743-46BE-9259-399C4E9E725C}" type="pres">
      <dgm:prSet presAssocID="{13B9CFEA-D0E1-4BED-ACCE-CCB974FB21A0}" presName="lineArrowNode" presStyleLbl="alignAccFollowNode1" presStyleIdx="10" presStyleCnt="15"/>
      <dgm:spPr/>
    </dgm:pt>
    <dgm:pt modelId="{97FB2CAC-37DA-4340-AF8E-B9B12DE3CE74}" type="pres">
      <dgm:prSet presAssocID="{3EAC0162-4FAC-4DF1-971C-2091B9EB4F10}" presName="sibTransNodeCircle" presStyleLbl="alignNode1" presStyleIdx="3" presStyleCnt="5">
        <dgm:presLayoutVars>
          <dgm:chMax val="0"/>
          <dgm:bulletEnabled/>
        </dgm:presLayoutVars>
      </dgm:prSet>
      <dgm:spPr/>
    </dgm:pt>
    <dgm:pt modelId="{704A3427-221B-47CD-9007-35CF8C46D699}" type="pres">
      <dgm:prSet presAssocID="{3EAC0162-4FAC-4DF1-971C-2091B9EB4F10}" presName="spacerBetweenCircleAndCallout" presStyleCnt="0">
        <dgm:presLayoutVars/>
      </dgm:prSet>
      <dgm:spPr/>
    </dgm:pt>
    <dgm:pt modelId="{A418B6D7-1135-49C1-A3E7-F85BE9F752A5}" type="pres">
      <dgm:prSet presAssocID="{13B9CFEA-D0E1-4BED-ACCE-CCB974FB21A0}" presName="nodeText" presStyleLbl="alignAccFollowNode1" presStyleIdx="11" presStyleCnt="15">
        <dgm:presLayoutVars>
          <dgm:bulletEnabled val="1"/>
        </dgm:presLayoutVars>
      </dgm:prSet>
      <dgm:spPr/>
    </dgm:pt>
    <dgm:pt modelId="{124A20A9-E694-4D82-97CB-716F963577E3}" type="pres">
      <dgm:prSet presAssocID="{3EAC0162-4FAC-4DF1-971C-2091B9EB4F10}" presName="sibTransComposite" presStyleCnt="0"/>
      <dgm:spPr/>
    </dgm:pt>
    <dgm:pt modelId="{67CAFF26-CE76-4203-BA8B-9931A5447887}" type="pres">
      <dgm:prSet presAssocID="{78B04E37-508B-4E4E-84A3-218E74E5ACC6}" presName="compositeNode" presStyleCnt="0"/>
      <dgm:spPr/>
    </dgm:pt>
    <dgm:pt modelId="{93269636-1743-413C-943E-976063ADCCB1}" type="pres">
      <dgm:prSet presAssocID="{78B04E37-508B-4E4E-84A3-218E74E5ACC6}" presName="parTx" presStyleLbl="node1" presStyleIdx="0" presStyleCnt="0">
        <dgm:presLayoutVars>
          <dgm:chMax val="0"/>
          <dgm:chPref val="0"/>
          <dgm:bulletEnabled val="1"/>
        </dgm:presLayoutVars>
      </dgm:prSet>
      <dgm:spPr/>
    </dgm:pt>
    <dgm:pt modelId="{28363F4F-F110-4F24-B9D4-460B21158247}" type="pres">
      <dgm:prSet presAssocID="{78B04E37-508B-4E4E-84A3-218E74E5ACC6}" presName="parSh" presStyleCnt="0"/>
      <dgm:spPr/>
    </dgm:pt>
    <dgm:pt modelId="{8CD459E8-3A42-4E46-B2DA-3C1F1B49DC84}" type="pres">
      <dgm:prSet presAssocID="{78B04E37-508B-4E4E-84A3-218E74E5ACC6}" presName="lineNode" presStyleLbl="alignAccFollowNode1" presStyleIdx="12" presStyleCnt="15"/>
      <dgm:spPr/>
    </dgm:pt>
    <dgm:pt modelId="{B8F2335B-7AFB-48AD-B8B6-E5EC43E1006E}" type="pres">
      <dgm:prSet presAssocID="{78B04E37-508B-4E4E-84A3-218E74E5ACC6}" presName="lineArrowNode" presStyleLbl="alignAccFollowNode1" presStyleIdx="13" presStyleCnt="15"/>
      <dgm:spPr/>
    </dgm:pt>
    <dgm:pt modelId="{34C4C4D6-93BE-4127-A0F1-F4DD2F693596}" type="pres">
      <dgm:prSet presAssocID="{167A003C-5047-4493-9078-48893F8ED98D}" presName="sibTransNodeCircle" presStyleLbl="alignNode1" presStyleIdx="4" presStyleCnt="5">
        <dgm:presLayoutVars>
          <dgm:chMax val="0"/>
          <dgm:bulletEnabled/>
        </dgm:presLayoutVars>
      </dgm:prSet>
      <dgm:spPr/>
    </dgm:pt>
    <dgm:pt modelId="{B8F7E392-9648-4469-908E-DD6A345EEC92}" type="pres">
      <dgm:prSet presAssocID="{167A003C-5047-4493-9078-48893F8ED98D}" presName="spacerBetweenCircleAndCallout" presStyleCnt="0">
        <dgm:presLayoutVars/>
      </dgm:prSet>
      <dgm:spPr/>
    </dgm:pt>
    <dgm:pt modelId="{C7A58CDF-CE24-443E-B942-6BF8D22630D5}" type="pres">
      <dgm:prSet presAssocID="{78B04E37-508B-4E4E-84A3-218E74E5ACC6}" presName="nodeText" presStyleLbl="alignAccFollowNode1" presStyleIdx="14" presStyleCnt="15">
        <dgm:presLayoutVars>
          <dgm:bulletEnabled val="1"/>
        </dgm:presLayoutVars>
      </dgm:prSet>
      <dgm:spPr/>
    </dgm:pt>
  </dgm:ptLst>
  <dgm:cxnLst>
    <dgm:cxn modelId="{972DE719-42C5-4ABE-BE5D-4C082CF56235}" type="presOf" srcId="{11559156-74A1-40AE-A621-82F5134C3899}" destId="{74663565-86B9-489F-8473-1DA6AA4FA1B7}" srcOrd="0" destOrd="0" presId="urn:microsoft.com/office/officeart/2016/7/layout/LinearArrowProcessNumbered"/>
    <dgm:cxn modelId="{3A45642B-4D31-4EC9-92D1-0F213586C8C5}" type="presOf" srcId="{78B04E37-508B-4E4E-84A3-218E74E5ACC6}" destId="{C7A58CDF-CE24-443E-B942-6BF8D22630D5}" srcOrd="0" destOrd="0" presId="urn:microsoft.com/office/officeart/2016/7/layout/LinearArrowProcessNumbered"/>
    <dgm:cxn modelId="{654B1B5B-2653-4E3D-AC66-4D716218F35E}" srcId="{A903B403-D8E4-416D-9A06-E5AD8D5C4F8E}" destId="{772D82C5-77D0-46D1-8D64-B5C2C5233BFA}" srcOrd="0" destOrd="0" parTransId="{FDD975FF-AF02-4A36-9DF5-3E2D1AFB281E}" sibTransId="{6394C922-F96B-40AD-8143-DE7190DD12A7}"/>
    <dgm:cxn modelId="{F1DF7856-345B-4CAD-A67A-78B3153A757E}" srcId="{A903B403-D8E4-416D-9A06-E5AD8D5C4F8E}" destId="{11559156-74A1-40AE-A621-82F5134C3899}" srcOrd="1" destOrd="0" parTransId="{06B49EEF-D7F2-4220-B948-3C76CE36F438}" sibTransId="{E156E476-BC91-4B9B-AB86-DFD7E36BC77F}"/>
    <dgm:cxn modelId="{43BE9958-F04B-4811-8F60-D19FA856E044}" type="presOf" srcId="{13B9CFEA-D0E1-4BED-ACCE-CCB974FB21A0}" destId="{A418B6D7-1135-49C1-A3E7-F85BE9F752A5}" srcOrd="0" destOrd="0" presId="urn:microsoft.com/office/officeart/2016/7/layout/LinearArrowProcessNumbered"/>
    <dgm:cxn modelId="{DDADBE78-B0D1-4CE3-B501-9ABC1E42CE35}" type="presOf" srcId="{3B79801B-54C8-45ED-8546-0A02A8FDC122}" destId="{7D58493A-2BF2-4359-9BA2-3DBE81EA780B}" srcOrd="0" destOrd="0" presId="urn:microsoft.com/office/officeart/2016/7/layout/LinearArrowProcessNumbered"/>
    <dgm:cxn modelId="{A1F92A5A-6CF5-4C8D-8AAA-49C970F71403}" type="presOf" srcId="{E156E476-BC91-4B9B-AB86-DFD7E36BC77F}" destId="{FC556903-B40A-4F56-9CDB-E1360F2C08A4}" srcOrd="0" destOrd="0" presId="urn:microsoft.com/office/officeart/2016/7/layout/LinearArrowProcessNumbered"/>
    <dgm:cxn modelId="{DB4A2680-9432-4D6E-BA16-1C024B81AC4D}" type="presOf" srcId="{772D82C5-77D0-46D1-8D64-B5C2C5233BFA}" destId="{A5DFF301-2632-4155-9F17-2C4EFD56736D}" srcOrd="0" destOrd="0" presId="urn:microsoft.com/office/officeart/2016/7/layout/LinearArrowProcessNumbered"/>
    <dgm:cxn modelId="{8BAE7996-88B8-4C98-85C5-F9183CDFD7D7}" type="presOf" srcId="{A903B403-D8E4-416D-9A06-E5AD8D5C4F8E}" destId="{AE7D32DA-81A8-4244-9EDB-86AF68727450}" srcOrd="0" destOrd="0" presId="urn:microsoft.com/office/officeart/2016/7/layout/LinearArrowProcessNumbered"/>
    <dgm:cxn modelId="{9E5A72AE-30C2-4AFD-86B0-A866A7FDAAB7}" srcId="{A903B403-D8E4-416D-9A06-E5AD8D5C4F8E}" destId="{4D05C671-3A63-4E9B-9EC1-0969AC6BB932}" srcOrd="2" destOrd="0" parTransId="{3560B3C0-75AF-4799-AB34-70F9372945F9}" sibTransId="{3B79801B-54C8-45ED-8546-0A02A8FDC122}"/>
    <dgm:cxn modelId="{E129F1C1-1C99-408A-8852-F2AF78733D2E}" srcId="{A903B403-D8E4-416D-9A06-E5AD8D5C4F8E}" destId="{13B9CFEA-D0E1-4BED-ACCE-CCB974FB21A0}" srcOrd="3" destOrd="0" parTransId="{2769F0C0-6650-4A27-A2D5-BA31F526A043}" sibTransId="{3EAC0162-4FAC-4DF1-971C-2091B9EB4F10}"/>
    <dgm:cxn modelId="{80F911D3-3E78-4833-809D-E8B3289A4537}" srcId="{A903B403-D8E4-416D-9A06-E5AD8D5C4F8E}" destId="{78B04E37-508B-4E4E-84A3-218E74E5ACC6}" srcOrd="4" destOrd="0" parTransId="{121CBA82-51C8-477C-94FD-C55883A80B95}" sibTransId="{167A003C-5047-4493-9078-48893F8ED98D}"/>
    <dgm:cxn modelId="{539F8BD3-17DE-4753-AED6-6BE4FF7ED35F}" type="presOf" srcId="{6394C922-F96B-40AD-8143-DE7190DD12A7}" destId="{77607134-76BD-4246-8E34-592A85089A9D}" srcOrd="0" destOrd="0" presId="urn:microsoft.com/office/officeart/2016/7/layout/LinearArrowProcessNumbered"/>
    <dgm:cxn modelId="{5FF28ED6-6647-4500-B037-10CA60D97AAE}" type="presOf" srcId="{4D05C671-3A63-4E9B-9EC1-0969AC6BB932}" destId="{FCFB2774-B24B-4502-B680-600FDE5BB7C3}" srcOrd="0" destOrd="0" presId="urn:microsoft.com/office/officeart/2016/7/layout/LinearArrowProcessNumbered"/>
    <dgm:cxn modelId="{E279A8DE-DB40-46BC-A372-B870DC4190AB}" type="presOf" srcId="{167A003C-5047-4493-9078-48893F8ED98D}" destId="{34C4C4D6-93BE-4127-A0F1-F4DD2F693596}" srcOrd="0" destOrd="0" presId="urn:microsoft.com/office/officeart/2016/7/layout/LinearArrowProcessNumbered"/>
    <dgm:cxn modelId="{A452CEDF-2F37-4447-9B43-2B84ABAA4AC6}" type="presOf" srcId="{3EAC0162-4FAC-4DF1-971C-2091B9EB4F10}" destId="{97FB2CAC-37DA-4340-AF8E-B9B12DE3CE74}" srcOrd="0" destOrd="0" presId="urn:microsoft.com/office/officeart/2016/7/layout/LinearArrowProcessNumbered"/>
    <dgm:cxn modelId="{ECC7FD2A-FFC1-41D9-9725-04640D9ACE4C}" type="presParOf" srcId="{AE7D32DA-81A8-4244-9EDB-86AF68727450}" destId="{A683FC5F-F247-4730-8D70-5137DE347B2B}" srcOrd="0" destOrd="0" presId="urn:microsoft.com/office/officeart/2016/7/layout/LinearArrowProcessNumbered"/>
    <dgm:cxn modelId="{03F7C0FB-7249-4A24-A199-C622044EDADF}" type="presParOf" srcId="{A683FC5F-F247-4730-8D70-5137DE347B2B}" destId="{68B529D8-264D-41D9-81CE-B3642E0BD30F}" srcOrd="0" destOrd="0" presId="urn:microsoft.com/office/officeart/2016/7/layout/LinearArrowProcessNumbered"/>
    <dgm:cxn modelId="{E62CC36C-FF6B-4347-8D8C-6E9E0A5BE3B0}" type="presParOf" srcId="{A683FC5F-F247-4730-8D70-5137DE347B2B}" destId="{EE83E7BE-3D5B-4ECA-B4B3-F9804D052D35}" srcOrd="1" destOrd="0" presId="urn:microsoft.com/office/officeart/2016/7/layout/LinearArrowProcessNumbered"/>
    <dgm:cxn modelId="{AFACDBC6-7391-47A1-B580-33D4397AA5B1}" type="presParOf" srcId="{EE83E7BE-3D5B-4ECA-B4B3-F9804D052D35}" destId="{91BE2E72-193B-42A0-980F-30F8479060E9}" srcOrd="0" destOrd="0" presId="urn:microsoft.com/office/officeart/2016/7/layout/LinearArrowProcessNumbered"/>
    <dgm:cxn modelId="{1880A76C-72C2-4DD4-8132-F3B1C4F21FB5}" type="presParOf" srcId="{EE83E7BE-3D5B-4ECA-B4B3-F9804D052D35}" destId="{3B12D128-000F-44AA-BE0B-11930D16B95E}" srcOrd="1" destOrd="0" presId="urn:microsoft.com/office/officeart/2016/7/layout/LinearArrowProcessNumbered"/>
    <dgm:cxn modelId="{27EFDEC0-DDD3-4715-A280-E83201EA773E}" type="presParOf" srcId="{EE83E7BE-3D5B-4ECA-B4B3-F9804D052D35}" destId="{77607134-76BD-4246-8E34-592A85089A9D}" srcOrd="2" destOrd="0" presId="urn:microsoft.com/office/officeart/2016/7/layout/LinearArrowProcessNumbered"/>
    <dgm:cxn modelId="{57A2A86A-78FB-4570-A382-AE7E674924A2}" type="presParOf" srcId="{EE83E7BE-3D5B-4ECA-B4B3-F9804D052D35}" destId="{41380FBB-BB17-42A9-A960-B4CAECECF37F}" srcOrd="3" destOrd="0" presId="urn:microsoft.com/office/officeart/2016/7/layout/LinearArrowProcessNumbered"/>
    <dgm:cxn modelId="{0DFEE969-A9B6-4E9E-8ACF-07A935D6A945}" type="presParOf" srcId="{A683FC5F-F247-4730-8D70-5137DE347B2B}" destId="{A5DFF301-2632-4155-9F17-2C4EFD56736D}" srcOrd="2" destOrd="0" presId="urn:microsoft.com/office/officeart/2016/7/layout/LinearArrowProcessNumbered"/>
    <dgm:cxn modelId="{A8D13B47-6BE3-4EE4-90AD-A9797F93FD08}" type="presParOf" srcId="{AE7D32DA-81A8-4244-9EDB-86AF68727450}" destId="{3DB2883B-19D4-4CF5-94C4-E9128EA44449}" srcOrd="1" destOrd="0" presId="urn:microsoft.com/office/officeart/2016/7/layout/LinearArrowProcessNumbered"/>
    <dgm:cxn modelId="{CAFC94EF-21EE-467A-9935-BAF0B639D17C}" type="presParOf" srcId="{AE7D32DA-81A8-4244-9EDB-86AF68727450}" destId="{22705B81-C5C0-4ACA-8402-91EECF3C34A5}" srcOrd="2" destOrd="0" presId="urn:microsoft.com/office/officeart/2016/7/layout/LinearArrowProcessNumbered"/>
    <dgm:cxn modelId="{C3484683-6F52-4668-8FA5-63932CED59BB}" type="presParOf" srcId="{22705B81-C5C0-4ACA-8402-91EECF3C34A5}" destId="{4AE757A4-A39D-4A14-B74D-10D77008334F}" srcOrd="0" destOrd="0" presId="urn:microsoft.com/office/officeart/2016/7/layout/LinearArrowProcessNumbered"/>
    <dgm:cxn modelId="{6BA3795C-BAED-4285-B383-B06D2E921A72}" type="presParOf" srcId="{22705B81-C5C0-4ACA-8402-91EECF3C34A5}" destId="{A4F479E0-BCF4-4E0A-98F7-D925D65FFB6D}" srcOrd="1" destOrd="0" presId="urn:microsoft.com/office/officeart/2016/7/layout/LinearArrowProcessNumbered"/>
    <dgm:cxn modelId="{FCE653B6-59AC-42E5-96FF-DDCDD7F71C8A}" type="presParOf" srcId="{A4F479E0-BCF4-4E0A-98F7-D925D65FFB6D}" destId="{CD461C3D-50DB-4AD6-8831-89DF3C412CE3}" srcOrd="0" destOrd="0" presId="urn:microsoft.com/office/officeart/2016/7/layout/LinearArrowProcessNumbered"/>
    <dgm:cxn modelId="{2AAFC5E9-903A-4687-8786-6FFBC70609D8}" type="presParOf" srcId="{A4F479E0-BCF4-4E0A-98F7-D925D65FFB6D}" destId="{3C87607E-9638-4CD3-AB12-77B297A03CDB}" srcOrd="1" destOrd="0" presId="urn:microsoft.com/office/officeart/2016/7/layout/LinearArrowProcessNumbered"/>
    <dgm:cxn modelId="{916FEF0B-B891-4314-AF24-B720C001FEDD}" type="presParOf" srcId="{A4F479E0-BCF4-4E0A-98F7-D925D65FFB6D}" destId="{FC556903-B40A-4F56-9CDB-E1360F2C08A4}" srcOrd="2" destOrd="0" presId="urn:microsoft.com/office/officeart/2016/7/layout/LinearArrowProcessNumbered"/>
    <dgm:cxn modelId="{46E4035F-714E-4D77-86FC-4A864E767A0B}" type="presParOf" srcId="{A4F479E0-BCF4-4E0A-98F7-D925D65FFB6D}" destId="{03950007-9405-47E5-8F11-3D0187562A01}" srcOrd="3" destOrd="0" presId="urn:microsoft.com/office/officeart/2016/7/layout/LinearArrowProcessNumbered"/>
    <dgm:cxn modelId="{ECFA64C6-8729-40E1-9728-7EB8880DF35E}" type="presParOf" srcId="{22705B81-C5C0-4ACA-8402-91EECF3C34A5}" destId="{74663565-86B9-489F-8473-1DA6AA4FA1B7}" srcOrd="2" destOrd="0" presId="urn:microsoft.com/office/officeart/2016/7/layout/LinearArrowProcessNumbered"/>
    <dgm:cxn modelId="{852608BE-E475-4871-995B-B60E094222CB}" type="presParOf" srcId="{AE7D32DA-81A8-4244-9EDB-86AF68727450}" destId="{702DC691-9B1E-42EF-AE45-2FBB16659844}" srcOrd="3" destOrd="0" presId="urn:microsoft.com/office/officeart/2016/7/layout/LinearArrowProcessNumbered"/>
    <dgm:cxn modelId="{3BB5799E-C319-445C-8430-D422613E0CD9}" type="presParOf" srcId="{AE7D32DA-81A8-4244-9EDB-86AF68727450}" destId="{CCDB980C-9208-4F9F-9348-46B8EDA99259}" srcOrd="4" destOrd="0" presId="urn:microsoft.com/office/officeart/2016/7/layout/LinearArrowProcessNumbered"/>
    <dgm:cxn modelId="{3E9C9A24-0EC3-42FC-8920-5A052BBF51F1}" type="presParOf" srcId="{CCDB980C-9208-4F9F-9348-46B8EDA99259}" destId="{DE40F530-1664-4F18-8D7D-B301A7A96ED6}" srcOrd="0" destOrd="0" presId="urn:microsoft.com/office/officeart/2016/7/layout/LinearArrowProcessNumbered"/>
    <dgm:cxn modelId="{F7E46786-ED3D-44A9-90F2-A47F210AED29}" type="presParOf" srcId="{CCDB980C-9208-4F9F-9348-46B8EDA99259}" destId="{884F7661-F8F3-46B1-8F90-73FEB91C5584}" srcOrd="1" destOrd="0" presId="urn:microsoft.com/office/officeart/2016/7/layout/LinearArrowProcessNumbered"/>
    <dgm:cxn modelId="{3188C6D5-0DC8-440C-877C-D7331A2BDF48}" type="presParOf" srcId="{884F7661-F8F3-46B1-8F90-73FEB91C5584}" destId="{A7D6D2F2-5DF7-4AA2-BE3E-678269C77AF0}" srcOrd="0" destOrd="0" presId="urn:microsoft.com/office/officeart/2016/7/layout/LinearArrowProcessNumbered"/>
    <dgm:cxn modelId="{0E50C792-A4D9-4606-A0C4-1644015B60F1}" type="presParOf" srcId="{884F7661-F8F3-46B1-8F90-73FEB91C5584}" destId="{AF6655C1-D779-480B-98DC-56506B410357}" srcOrd="1" destOrd="0" presId="urn:microsoft.com/office/officeart/2016/7/layout/LinearArrowProcessNumbered"/>
    <dgm:cxn modelId="{3637B8A2-EC87-45C4-B3D3-28BC61B5F94E}" type="presParOf" srcId="{884F7661-F8F3-46B1-8F90-73FEB91C5584}" destId="{7D58493A-2BF2-4359-9BA2-3DBE81EA780B}" srcOrd="2" destOrd="0" presId="urn:microsoft.com/office/officeart/2016/7/layout/LinearArrowProcessNumbered"/>
    <dgm:cxn modelId="{AB940BBB-79C3-46F3-9D5E-4D92F9C92098}" type="presParOf" srcId="{884F7661-F8F3-46B1-8F90-73FEB91C5584}" destId="{67B69DF2-4818-4246-BA9F-821856728881}" srcOrd="3" destOrd="0" presId="urn:microsoft.com/office/officeart/2016/7/layout/LinearArrowProcessNumbered"/>
    <dgm:cxn modelId="{65A0E2B4-EB9D-456E-B31A-A2537AEADDB6}" type="presParOf" srcId="{CCDB980C-9208-4F9F-9348-46B8EDA99259}" destId="{FCFB2774-B24B-4502-B680-600FDE5BB7C3}" srcOrd="2" destOrd="0" presId="urn:microsoft.com/office/officeart/2016/7/layout/LinearArrowProcessNumbered"/>
    <dgm:cxn modelId="{01B98B1A-E67A-41CB-A50F-9D36610A5B7E}" type="presParOf" srcId="{AE7D32DA-81A8-4244-9EDB-86AF68727450}" destId="{9A755071-FA01-4D4A-9F34-88711F0B77A5}" srcOrd="5" destOrd="0" presId="urn:microsoft.com/office/officeart/2016/7/layout/LinearArrowProcessNumbered"/>
    <dgm:cxn modelId="{8C57EAEC-D8A1-4222-9FFB-A17AFA39BB44}" type="presParOf" srcId="{AE7D32DA-81A8-4244-9EDB-86AF68727450}" destId="{82541987-4191-42F7-AA39-5ED9A2EFF568}" srcOrd="6" destOrd="0" presId="urn:microsoft.com/office/officeart/2016/7/layout/LinearArrowProcessNumbered"/>
    <dgm:cxn modelId="{EFCE25E0-0CD6-4145-BF9C-E8022A7C9D72}" type="presParOf" srcId="{82541987-4191-42F7-AA39-5ED9A2EFF568}" destId="{1759371D-5154-49B7-9848-A4D5BC8FFC82}" srcOrd="0" destOrd="0" presId="urn:microsoft.com/office/officeart/2016/7/layout/LinearArrowProcessNumbered"/>
    <dgm:cxn modelId="{6048B871-8352-4E99-A2C3-82D3CD2B9D5A}" type="presParOf" srcId="{82541987-4191-42F7-AA39-5ED9A2EFF568}" destId="{53D0FB1C-B12A-4B3A-B068-707CD3A1F18D}" srcOrd="1" destOrd="0" presId="urn:microsoft.com/office/officeart/2016/7/layout/LinearArrowProcessNumbered"/>
    <dgm:cxn modelId="{B7161C7D-5B4D-47AD-9BA2-405E2684E937}" type="presParOf" srcId="{53D0FB1C-B12A-4B3A-B068-707CD3A1F18D}" destId="{02E2ED5F-2285-4925-8043-7D322E5F3D6B}" srcOrd="0" destOrd="0" presId="urn:microsoft.com/office/officeart/2016/7/layout/LinearArrowProcessNumbered"/>
    <dgm:cxn modelId="{BB8F1584-0363-4BD5-BEA9-E80F4742594F}" type="presParOf" srcId="{53D0FB1C-B12A-4B3A-B068-707CD3A1F18D}" destId="{FFAF96E8-7743-46BE-9259-399C4E9E725C}" srcOrd="1" destOrd="0" presId="urn:microsoft.com/office/officeart/2016/7/layout/LinearArrowProcessNumbered"/>
    <dgm:cxn modelId="{E71FAC36-DEA3-4E64-A4D6-0E71B6216096}" type="presParOf" srcId="{53D0FB1C-B12A-4B3A-B068-707CD3A1F18D}" destId="{97FB2CAC-37DA-4340-AF8E-B9B12DE3CE74}" srcOrd="2" destOrd="0" presId="urn:microsoft.com/office/officeart/2016/7/layout/LinearArrowProcessNumbered"/>
    <dgm:cxn modelId="{5E47CB3D-FD94-469A-83F2-70FDA9BAEC10}" type="presParOf" srcId="{53D0FB1C-B12A-4B3A-B068-707CD3A1F18D}" destId="{704A3427-221B-47CD-9007-35CF8C46D699}" srcOrd="3" destOrd="0" presId="urn:microsoft.com/office/officeart/2016/7/layout/LinearArrowProcessNumbered"/>
    <dgm:cxn modelId="{BFD9DD58-41A0-407D-A5C2-C4286025E31A}" type="presParOf" srcId="{82541987-4191-42F7-AA39-5ED9A2EFF568}" destId="{A418B6D7-1135-49C1-A3E7-F85BE9F752A5}" srcOrd="2" destOrd="0" presId="urn:microsoft.com/office/officeart/2016/7/layout/LinearArrowProcessNumbered"/>
    <dgm:cxn modelId="{A5FB1F4A-37C2-4A04-A34C-5B6140B4353A}" type="presParOf" srcId="{AE7D32DA-81A8-4244-9EDB-86AF68727450}" destId="{124A20A9-E694-4D82-97CB-716F963577E3}" srcOrd="7" destOrd="0" presId="urn:microsoft.com/office/officeart/2016/7/layout/LinearArrowProcessNumbered"/>
    <dgm:cxn modelId="{D8BEFECD-137D-4FA9-AD8A-ECC6F8D9A6F5}" type="presParOf" srcId="{AE7D32DA-81A8-4244-9EDB-86AF68727450}" destId="{67CAFF26-CE76-4203-BA8B-9931A5447887}" srcOrd="8" destOrd="0" presId="urn:microsoft.com/office/officeart/2016/7/layout/LinearArrowProcessNumbered"/>
    <dgm:cxn modelId="{011C6157-96FB-41BA-B036-8A5BB808C78B}" type="presParOf" srcId="{67CAFF26-CE76-4203-BA8B-9931A5447887}" destId="{93269636-1743-413C-943E-976063ADCCB1}" srcOrd="0" destOrd="0" presId="urn:microsoft.com/office/officeart/2016/7/layout/LinearArrowProcessNumbered"/>
    <dgm:cxn modelId="{7B547B65-3AC2-4CBD-B7F7-ABD1672397EC}" type="presParOf" srcId="{67CAFF26-CE76-4203-BA8B-9931A5447887}" destId="{28363F4F-F110-4F24-B9D4-460B21158247}" srcOrd="1" destOrd="0" presId="urn:microsoft.com/office/officeart/2016/7/layout/LinearArrowProcessNumbered"/>
    <dgm:cxn modelId="{F489D7F3-ECD0-4F96-B77E-FBA021D82F33}" type="presParOf" srcId="{28363F4F-F110-4F24-B9D4-460B21158247}" destId="{8CD459E8-3A42-4E46-B2DA-3C1F1B49DC84}" srcOrd="0" destOrd="0" presId="urn:microsoft.com/office/officeart/2016/7/layout/LinearArrowProcessNumbered"/>
    <dgm:cxn modelId="{AC9D4EF8-A161-403C-9741-4216D9B7336C}" type="presParOf" srcId="{28363F4F-F110-4F24-B9D4-460B21158247}" destId="{B8F2335B-7AFB-48AD-B8B6-E5EC43E1006E}" srcOrd="1" destOrd="0" presId="urn:microsoft.com/office/officeart/2016/7/layout/LinearArrowProcessNumbered"/>
    <dgm:cxn modelId="{0C53BED5-5970-4FA5-915C-134945B97B61}" type="presParOf" srcId="{28363F4F-F110-4F24-B9D4-460B21158247}" destId="{34C4C4D6-93BE-4127-A0F1-F4DD2F693596}" srcOrd="2" destOrd="0" presId="urn:microsoft.com/office/officeart/2016/7/layout/LinearArrowProcessNumbered"/>
    <dgm:cxn modelId="{8655BC1F-FEE6-4648-8DF6-E1F17F0B3BD6}" type="presParOf" srcId="{28363F4F-F110-4F24-B9D4-460B21158247}" destId="{B8F7E392-9648-4469-908E-DD6A345EEC92}" srcOrd="3" destOrd="0" presId="urn:microsoft.com/office/officeart/2016/7/layout/LinearArrowProcessNumbered"/>
    <dgm:cxn modelId="{501F2E3C-3028-4FD7-807F-046042854FF6}" type="presParOf" srcId="{67CAFF26-CE76-4203-BA8B-9931A5447887}" destId="{C7A58CDF-CE24-443E-B942-6BF8D22630D5}"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69F80D-C694-4184-972D-7A6026329FA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B4BCB1E-33DF-40AF-BB76-B3E2C55BEDA2}">
      <dgm:prSet/>
      <dgm:spPr/>
      <dgm:t>
        <a:bodyPr/>
        <a:lstStyle/>
        <a:p>
          <a:pPr>
            <a:defRPr b="1"/>
          </a:pPr>
          <a:r>
            <a:rPr lang="en-US"/>
            <a:t>Some topics need to be decided at the local college level, such as the clearing of prerequisites. </a:t>
          </a:r>
        </a:p>
      </dgm:t>
    </dgm:pt>
    <dgm:pt modelId="{7BF6BEE3-3786-47B3-8EDD-B3F9ACB57FAF}" type="parTrans" cxnId="{E5EC9EDC-B45D-480A-B8C6-F04ED71FB8B9}">
      <dgm:prSet/>
      <dgm:spPr/>
      <dgm:t>
        <a:bodyPr/>
        <a:lstStyle/>
        <a:p>
          <a:endParaRPr lang="en-US"/>
        </a:p>
      </dgm:t>
    </dgm:pt>
    <dgm:pt modelId="{17B2203D-9A60-4292-8D7B-E4D49061ADD7}" type="sibTrans" cxnId="{E5EC9EDC-B45D-480A-B8C6-F04ED71FB8B9}">
      <dgm:prSet/>
      <dgm:spPr/>
      <dgm:t>
        <a:bodyPr/>
        <a:lstStyle/>
        <a:p>
          <a:endParaRPr lang="en-US"/>
        </a:p>
      </dgm:t>
    </dgm:pt>
    <dgm:pt modelId="{639E0249-AE77-42BD-915A-3F78EB65808B}">
      <dgm:prSet/>
      <dgm:spPr/>
      <dgm:t>
        <a:bodyPr/>
        <a:lstStyle/>
        <a:p>
          <a:pPr>
            <a:defRPr b="1"/>
          </a:pPr>
          <a:r>
            <a:rPr lang="en-US"/>
            <a:t>Educational Services is finalizing the payment piece, so all payments are through CVC OEI. </a:t>
          </a:r>
        </a:p>
      </dgm:t>
    </dgm:pt>
    <dgm:pt modelId="{0BF9B4E2-1EB3-482F-AB29-5F7F9A73A57C}" type="parTrans" cxnId="{CB1150A6-5E5F-4B77-85CB-38658ED4EE79}">
      <dgm:prSet/>
      <dgm:spPr/>
      <dgm:t>
        <a:bodyPr/>
        <a:lstStyle/>
        <a:p>
          <a:endParaRPr lang="en-US"/>
        </a:p>
      </dgm:t>
    </dgm:pt>
    <dgm:pt modelId="{7E859ACD-E51A-407A-81E0-1AD5E1B0BE9A}" type="sibTrans" cxnId="{CB1150A6-5E5F-4B77-85CB-38658ED4EE79}">
      <dgm:prSet/>
      <dgm:spPr/>
      <dgm:t>
        <a:bodyPr/>
        <a:lstStyle/>
        <a:p>
          <a:endParaRPr lang="en-US"/>
        </a:p>
      </dgm:t>
    </dgm:pt>
    <dgm:pt modelId="{084CF1A1-930E-4C96-9164-8F007058F5F9}">
      <dgm:prSet/>
      <dgm:spPr/>
      <dgm:t>
        <a:bodyPr/>
        <a:lstStyle/>
        <a:p>
          <a:pPr>
            <a:defRPr b="1"/>
          </a:pPr>
          <a:r>
            <a:rPr lang="en-US"/>
            <a:t>Communications</a:t>
          </a:r>
        </a:p>
      </dgm:t>
    </dgm:pt>
    <dgm:pt modelId="{D764BEC6-9FA3-4F55-8331-18A517ACAE0A}" type="parTrans" cxnId="{0E1BD4D9-284E-4283-95AD-70A02BBC912C}">
      <dgm:prSet/>
      <dgm:spPr/>
      <dgm:t>
        <a:bodyPr/>
        <a:lstStyle/>
        <a:p>
          <a:endParaRPr lang="en-US"/>
        </a:p>
      </dgm:t>
    </dgm:pt>
    <dgm:pt modelId="{BD9C734A-AEA6-43E2-936D-381D7D269B8D}" type="sibTrans" cxnId="{0E1BD4D9-284E-4283-95AD-70A02BBC912C}">
      <dgm:prSet/>
      <dgm:spPr/>
      <dgm:t>
        <a:bodyPr/>
        <a:lstStyle/>
        <a:p>
          <a:endParaRPr lang="en-US"/>
        </a:p>
      </dgm:t>
    </dgm:pt>
    <dgm:pt modelId="{60260658-4D42-4818-A85C-4321E262CDAD}">
      <dgm:prSet/>
      <dgm:spPr/>
      <dgm:t>
        <a:bodyPr/>
        <a:lstStyle/>
        <a:p>
          <a:r>
            <a:rPr lang="en-US"/>
            <a:t>Welcome letter to students is being finalized. </a:t>
          </a:r>
        </a:p>
      </dgm:t>
    </dgm:pt>
    <dgm:pt modelId="{7097D7F2-A731-4B74-9A2B-80F18F670B7E}" type="parTrans" cxnId="{56D6CB49-DCD0-4339-9D9B-6386777E1746}">
      <dgm:prSet/>
      <dgm:spPr/>
      <dgm:t>
        <a:bodyPr/>
        <a:lstStyle/>
        <a:p>
          <a:endParaRPr lang="en-US"/>
        </a:p>
      </dgm:t>
    </dgm:pt>
    <dgm:pt modelId="{55660E7A-1006-4817-8B50-5973D9F284EA}" type="sibTrans" cxnId="{56D6CB49-DCD0-4339-9D9B-6386777E1746}">
      <dgm:prSet/>
      <dgm:spPr/>
      <dgm:t>
        <a:bodyPr/>
        <a:lstStyle/>
        <a:p>
          <a:endParaRPr lang="en-US"/>
        </a:p>
      </dgm:t>
    </dgm:pt>
    <dgm:pt modelId="{A0676369-F258-41C8-9BA0-F325C861242C}">
      <dgm:prSet/>
      <dgm:spPr/>
      <dgm:t>
        <a:bodyPr/>
        <a:lstStyle/>
        <a:p>
          <a:r>
            <a:rPr lang="en-US"/>
            <a:t>Susan and Jess are working on a communication letter to students and to faculty that will be distributed by January 26. </a:t>
          </a:r>
        </a:p>
      </dgm:t>
    </dgm:pt>
    <dgm:pt modelId="{27F26B01-E735-41AA-BD40-F9A255C343CB}" type="parTrans" cxnId="{6132D6CE-2218-49C2-A9A7-02A2BB44C5AA}">
      <dgm:prSet/>
      <dgm:spPr/>
      <dgm:t>
        <a:bodyPr/>
        <a:lstStyle/>
        <a:p>
          <a:endParaRPr lang="en-US"/>
        </a:p>
      </dgm:t>
    </dgm:pt>
    <dgm:pt modelId="{A6B4B633-52D8-4194-BD3B-4CF99A1EAE44}" type="sibTrans" cxnId="{6132D6CE-2218-49C2-A9A7-02A2BB44C5AA}">
      <dgm:prSet/>
      <dgm:spPr/>
      <dgm:t>
        <a:bodyPr/>
        <a:lstStyle/>
        <a:p>
          <a:endParaRPr lang="en-US"/>
        </a:p>
      </dgm:t>
    </dgm:pt>
    <dgm:pt modelId="{57E3A31C-F8C4-4D29-9439-41C1E3286DAE}">
      <dgm:prSet/>
      <dgm:spPr/>
      <dgm:t>
        <a:bodyPr/>
        <a:lstStyle/>
        <a:p>
          <a:pPr>
            <a:defRPr b="1"/>
          </a:pPr>
          <a:r>
            <a:rPr lang="en-US"/>
            <a:t>Websites</a:t>
          </a:r>
        </a:p>
      </dgm:t>
    </dgm:pt>
    <dgm:pt modelId="{99360668-C956-47D0-8D27-318767FCDA0B}" type="parTrans" cxnId="{13A5790C-2A9B-4D9D-B648-829466227D6C}">
      <dgm:prSet/>
      <dgm:spPr/>
      <dgm:t>
        <a:bodyPr/>
        <a:lstStyle/>
        <a:p>
          <a:endParaRPr lang="en-US"/>
        </a:p>
      </dgm:t>
    </dgm:pt>
    <dgm:pt modelId="{E6F0BF24-FC73-4C49-A23D-384855B333EF}" type="sibTrans" cxnId="{13A5790C-2A9B-4D9D-B648-829466227D6C}">
      <dgm:prSet/>
      <dgm:spPr/>
      <dgm:t>
        <a:bodyPr/>
        <a:lstStyle/>
        <a:p>
          <a:endParaRPr lang="en-US"/>
        </a:p>
      </dgm:t>
    </dgm:pt>
    <dgm:pt modelId="{0D520385-2964-4087-8016-2177DC877377}">
      <dgm:prSet/>
      <dgm:spPr/>
      <dgm:t>
        <a:bodyPr/>
        <a:lstStyle/>
        <a:p>
          <a:r>
            <a:rPr lang="en-US"/>
            <a:t>Faculty website with a FAQ will be created by Brian Weston</a:t>
          </a:r>
        </a:p>
      </dgm:t>
    </dgm:pt>
    <dgm:pt modelId="{D03A691F-CE26-4AA6-835B-2301D98AF317}" type="parTrans" cxnId="{E7CD8B60-A702-46AC-AEB2-8002416A0C7B}">
      <dgm:prSet/>
      <dgm:spPr/>
      <dgm:t>
        <a:bodyPr/>
        <a:lstStyle/>
        <a:p>
          <a:endParaRPr lang="en-US"/>
        </a:p>
      </dgm:t>
    </dgm:pt>
    <dgm:pt modelId="{36ADC961-1336-454B-A184-0574BD336ADF}" type="sibTrans" cxnId="{E7CD8B60-A702-46AC-AEB2-8002416A0C7B}">
      <dgm:prSet/>
      <dgm:spPr/>
      <dgm:t>
        <a:bodyPr/>
        <a:lstStyle/>
        <a:p>
          <a:endParaRPr lang="en-US"/>
        </a:p>
      </dgm:t>
    </dgm:pt>
    <dgm:pt modelId="{B9ED904F-41F0-4D2D-A253-3A68D7E8D893}">
      <dgm:prSet/>
      <dgm:spPr/>
      <dgm:t>
        <a:bodyPr/>
        <a:lstStyle/>
        <a:p>
          <a:r>
            <a:rPr lang="en-US"/>
            <a:t>Student website will be created by Susan, Jess, and Carol</a:t>
          </a:r>
        </a:p>
      </dgm:t>
    </dgm:pt>
    <dgm:pt modelId="{BE77D5B4-3ED4-44E8-97A5-DCFF7A3399C5}" type="parTrans" cxnId="{6F327C69-60E7-435A-B222-F5B6334181BE}">
      <dgm:prSet/>
      <dgm:spPr/>
      <dgm:t>
        <a:bodyPr/>
        <a:lstStyle/>
        <a:p>
          <a:endParaRPr lang="en-US"/>
        </a:p>
      </dgm:t>
    </dgm:pt>
    <dgm:pt modelId="{D594A479-84FE-4BA0-A7F6-6905E837D7B1}" type="sibTrans" cxnId="{6F327C69-60E7-435A-B222-F5B6334181BE}">
      <dgm:prSet/>
      <dgm:spPr/>
      <dgm:t>
        <a:bodyPr/>
        <a:lstStyle/>
        <a:p>
          <a:endParaRPr lang="en-US"/>
        </a:p>
      </dgm:t>
    </dgm:pt>
    <dgm:pt modelId="{1BAF2F15-1E31-4050-9B16-9C164D93A859}">
      <dgm:prSet/>
      <dgm:spPr/>
      <dgm:t>
        <a:bodyPr/>
        <a:lstStyle/>
        <a:p>
          <a:r>
            <a:rPr lang="en-US"/>
            <a:t>Educational Services will provide each of the colleges with the faculty and student website links so they can be included on the college websites. </a:t>
          </a:r>
        </a:p>
      </dgm:t>
    </dgm:pt>
    <dgm:pt modelId="{C163CC39-1238-45B3-8C7A-88D0147DEFC0}" type="parTrans" cxnId="{B66F28CB-9B64-4B90-8F62-1D9648EE1D3E}">
      <dgm:prSet/>
      <dgm:spPr/>
      <dgm:t>
        <a:bodyPr/>
        <a:lstStyle/>
        <a:p>
          <a:endParaRPr lang="en-US"/>
        </a:p>
      </dgm:t>
    </dgm:pt>
    <dgm:pt modelId="{39C1F005-8B47-43BB-AE40-E4340E65272E}" type="sibTrans" cxnId="{B66F28CB-9B64-4B90-8F62-1D9648EE1D3E}">
      <dgm:prSet/>
      <dgm:spPr/>
      <dgm:t>
        <a:bodyPr/>
        <a:lstStyle/>
        <a:p>
          <a:endParaRPr lang="en-US"/>
        </a:p>
      </dgm:t>
    </dgm:pt>
    <dgm:pt modelId="{2E007104-C749-46F3-9D3B-2ED2DA8BAED3}">
      <dgm:prSet/>
      <dgm:spPr/>
      <dgm:t>
        <a:bodyPr/>
        <a:lstStyle/>
        <a:p>
          <a:pPr>
            <a:defRPr b="1"/>
          </a:pPr>
          <a:r>
            <a:rPr lang="en-US"/>
            <a:t>The primary goal is to build the infrastructure that shows we are in compliance with the Emergency Conditions Allowance requirements and to demonstrate that SDCCD is making an effort to fully implement. </a:t>
          </a:r>
        </a:p>
      </dgm:t>
    </dgm:pt>
    <dgm:pt modelId="{8176673F-D315-4367-A1A6-22FA1FEFEB22}" type="parTrans" cxnId="{3F07D8BF-C77F-4C84-B8FE-A75501B9A211}">
      <dgm:prSet/>
      <dgm:spPr/>
      <dgm:t>
        <a:bodyPr/>
        <a:lstStyle/>
        <a:p>
          <a:endParaRPr lang="en-US"/>
        </a:p>
      </dgm:t>
    </dgm:pt>
    <dgm:pt modelId="{ACD660AF-0D69-4CC5-9D7C-0FA7FA40FF4C}" type="sibTrans" cxnId="{3F07D8BF-C77F-4C84-B8FE-A75501B9A211}">
      <dgm:prSet/>
      <dgm:spPr/>
      <dgm:t>
        <a:bodyPr/>
        <a:lstStyle/>
        <a:p>
          <a:endParaRPr lang="en-US"/>
        </a:p>
      </dgm:t>
    </dgm:pt>
    <dgm:pt modelId="{5FF5143E-04A2-48EB-BB5B-A37D2CFDF126}" type="pres">
      <dgm:prSet presAssocID="{2769F80D-C694-4184-972D-7A6026329FAC}" presName="root" presStyleCnt="0">
        <dgm:presLayoutVars>
          <dgm:dir/>
          <dgm:resizeHandles val="exact"/>
        </dgm:presLayoutVars>
      </dgm:prSet>
      <dgm:spPr/>
    </dgm:pt>
    <dgm:pt modelId="{6C6D869E-40B0-4E15-86BD-7D833B451BE4}" type="pres">
      <dgm:prSet presAssocID="{DB4BCB1E-33DF-40AF-BB76-B3E2C55BEDA2}" presName="compNode" presStyleCnt="0"/>
      <dgm:spPr/>
    </dgm:pt>
    <dgm:pt modelId="{1AC34E99-CF38-43F8-97FC-CCD91A81583A}" type="pres">
      <dgm:prSet presAssocID="{DB4BCB1E-33DF-40AF-BB76-B3E2C55BEDA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B3AD72F7-C47A-417C-8695-0B1D17FCEBE5}" type="pres">
      <dgm:prSet presAssocID="{DB4BCB1E-33DF-40AF-BB76-B3E2C55BEDA2}" presName="iconSpace" presStyleCnt="0"/>
      <dgm:spPr/>
    </dgm:pt>
    <dgm:pt modelId="{0D399F0F-46AA-4572-BF58-DC08B63AF5BB}" type="pres">
      <dgm:prSet presAssocID="{DB4BCB1E-33DF-40AF-BB76-B3E2C55BEDA2}" presName="parTx" presStyleLbl="revTx" presStyleIdx="0" presStyleCnt="10">
        <dgm:presLayoutVars>
          <dgm:chMax val="0"/>
          <dgm:chPref val="0"/>
        </dgm:presLayoutVars>
      </dgm:prSet>
      <dgm:spPr/>
    </dgm:pt>
    <dgm:pt modelId="{236CE49F-C63F-4B5B-A2E6-FD6BD5260661}" type="pres">
      <dgm:prSet presAssocID="{DB4BCB1E-33DF-40AF-BB76-B3E2C55BEDA2}" presName="txSpace" presStyleCnt="0"/>
      <dgm:spPr/>
    </dgm:pt>
    <dgm:pt modelId="{1BFEDC89-59D8-44D9-8600-43D311E32850}" type="pres">
      <dgm:prSet presAssocID="{DB4BCB1E-33DF-40AF-BB76-B3E2C55BEDA2}" presName="desTx" presStyleLbl="revTx" presStyleIdx="1" presStyleCnt="10">
        <dgm:presLayoutVars/>
      </dgm:prSet>
      <dgm:spPr/>
    </dgm:pt>
    <dgm:pt modelId="{E0A24825-C0CC-405D-9DCD-542062B54403}" type="pres">
      <dgm:prSet presAssocID="{17B2203D-9A60-4292-8D7B-E4D49061ADD7}" presName="sibTrans" presStyleCnt="0"/>
      <dgm:spPr/>
    </dgm:pt>
    <dgm:pt modelId="{55B2BD36-CA7B-4346-9F88-84B2A2F22E22}" type="pres">
      <dgm:prSet presAssocID="{639E0249-AE77-42BD-915A-3F78EB65808B}" presName="compNode" presStyleCnt="0"/>
      <dgm:spPr/>
    </dgm:pt>
    <dgm:pt modelId="{B856BB02-76D0-4118-A646-67B45C29C6F3}" type="pres">
      <dgm:prSet presAssocID="{639E0249-AE77-42BD-915A-3F78EB65808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redit card"/>
        </a:ext>
      </dgm:extLst>
    </dgm:pt>
    <dgm:pt modelId="{5A376DA4-51DA-42E0-A165-28C40F36F01A}" type="pres">
      <dgm:prSet presAssocID="{639E0249-AE77-42BD-915A-3F78EB65808B}" presName="iconSpace" presStyleCnt="0"/>
      <dgm:spPr/>
    </dgm:pt>
    <dgm:pt modelId="{4C9966A7-CCF9-4C46-94C1-92483BD77125}" type="pres">
      <dgm:prSet presAssocID="{639E0249-AE77-42BD-915A-3F78EB65808B}" presName="parTx" presStyleLbl="revTx" presStyleIdx="2" presStyleCnt="10">
        <dgm:presLayoutVars>
          <dgm:chMax val="0"/>
          <dgm:chPref val="0"/>
        </dgm:presLayoutVars>
      </dgm:prSet>
      <dgm:spPr/>
    </dgm:pt>
    <dgm:pt modelId="{EF1C93CD-2E77-4615-81C8-E21746B972F1}" type="pres">
      <dgm:prSet presAssocID="{639E0249-AE77-42BD-915A-3F78EB65808B}" presName="txSpace" presStyleCnt="0"/>
      <dgm:spPr/>
    </dgm:pt>
    <dgm:pt modelId="{DCDA612A-CA27-45F0-BF8F-A2BE17B36ACB}" type="pres">
      <dgm:prSet presAssocID="{639E0249-AE77-42BD-915A-3F78EB65808B}" presName="desTx" presStyleLbl="revTx" presStyleIdx="3" presStyleCnt="10">
        <dgm:presLayoutVars/>
      </dgm:prSet>
      <dgm:spPr/>
    </dgm:pt>
    <dgm:pt modelId="{549B0981-CC8E-4A19-A726-90E46E2B3E6F}" type="pres">
      <dgm:prSet presAssocID="{7E859ACD-E51A-407A-81E0-1AD5E1B0BE9A}" presName="sibTrans" presStyleCnt="0"/>
      <dgm:spPr/>
    </dgm:pt>
    <dgm:pt modelId="{FBB366C0-E6AC-427C-99AB-03BFA8855FBF}" type="pres">
      <dgm:prSet presAssocID="{084CF1A1-930E-4C96-9164-8F007058F5F9}" presName="compNode" presStyleCnt="0"/>
      <dgm:spPr/>
    </dgm:pt>
    <dgm:pt modelId="{C4F9B652-B604-4364-975C-3340ADBEB0E3}" type="pres">
      <dgm:prSet presAssocID="{084CF1A1-930E-4C96-9164-8F007058F5F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594C17A0-6468-405E-84EF-FC1018EF200B}" type="pres">
      <dgm:prSet presAssocID="{084CF1A1-930E-4C96-9164-8F007058F5F9}" presName="iconSpace" presStyleCnt="0"/>
      <dgm:spPr/>
    </dgm:pt>
    <dgm:pt modelId="{0F508791-269A-439D-912A-D09D11C7DA48}" type="pres">
      <dgm:prSet presAssocID="{084CF1A1-930E-4C96-9164-8F007058F5F9}" presName="parTx" presStyleLbl="revTx" presStyleIdx="4" presStyleCnt="10">
        <dgm:presLayoutVars>
          <dgm:chMax val="0"/>
          <dgm:chPref val="0"/>
        </dgm:presLayoutVars>
      </dgm:prSet>
      <dgm:spPr/>
    </dgm:pt>
    <dgm:pt modelId="{1AAE40B8-6AC2-4139-8631-8D362D8DD1B1}" type="pres">
      <dgm:prSet presAssocID="{084CF1A1-930E-4C96-9164-8F007058F5F9}" presName="txSpace" presStyleCnt="0"/>
      <dgm:spPr/>
    </dgm:pt>
    <dgm:pt modelId="{B38D521C-8A0F-42A1-AF02-34BF41FDCDF2}" type="pres">
      <dgm:prSet presAssocID="{084CF1A1-930E-4C96-9164-8F007058F5F9}" presName="desTx" presStyleLbl="revTx" presStyleIdx="5" presStyleCnt="10">
        <dgm:presLayoutVars/>
      </dgm:prSet>
      <dgm:spPr/>
    </dgm:pt>
    <dgm:pt modelId="{74F7D500-F3D8-426B-8B06-ABB3AD65BDFE}" type="pres">
      <dgm:prSet presAssocID="{BD9C734A-AEA6-43E2-936D-381D7D269B8D}" presName="sibTrans" presStyleCnt="0"/>
      <dgm:spPr/>
    </dgm:pt>
    <dgm:pt modelId="{3911BE38-4C2B-44A2-A9A2-E2042AC74970}" type="pres">
      <dgm:prSet presAssocID="{57E3A31C-F8C4-4D29-9439-41C1E3286DAE}" presName="compNode" presStyleCnt="0"/>
      <dgm:spPr/>
    </dgm:pt>
    <dgm:pt modelId="{C76AF6C7-4476-47A6-A4A3-4C14C94F4DF3}" type="pres">
      <dgm:prSet presAssocID="{57E3A31C-F8C4-4D29-9439-41C1E3286DA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2D4E3F3B-F232-4EFF-B364-DB4F56D1DBB7}" type="pres">
      <dgm:prSet presAssocID="{57E3A31C-F8C4-4D29-9439-41C1E3286DAE}" presName="iconSpace" presStyleCnt="0"/>
      <dgm:spPr/>
    </dgm:pt>
    <dgm:pt modelId="{A585C928-66F4-450C-A17A-295BB281B849}" type="pres">
      <dgm:prSet presAssocID="{57E3A31C-F8C4-4D29-9439-41C1E3286DAE}" presName="parTx" presStyleLbl="revTx" presStyleIdx="6" presStyleCnt="10">
        <dgm:presLayoutVars>
          <dgm:chMax val="0"/>
          <dgm:chPref val="0"/>
        </dgm:presLayoutVars>
      </dgm:prSet>
      <dgm:spPr/>
    </dgm:pt>
    <dgm:pt modelId="{A776FB9D-38FD-4FBA-B1A8-CE7F690BDF43}" type="pres">
      <dgm:prSet presAssocID="{57E3A31C-F8C4-4D29-9439-41C1E3286DAE}" presName="txSpace" presStyleCnt="0"/>
      <dgm:spPr/>
    </dgm:pt>
    <dgm:pt modelId="{9C55D189-7BAE-4207-888D-D868ABA5B777}" type="pres">
      <dgm:prSet presAssocID="{57E3A31C-F8C4-4D29-9439-41C1E3286DAE}" presName="desTx" presStyleLbl="revTx" presStyleIdx="7" presStyleCnt="10">
        <dgm:presLayoutVars/>
      </dgm:prSet>
      <dgm:spPr/>
    </dgm:pt>
    <dgm:pt modelId="{53F034F1-3CAD-4CD8-BDAE-2B1041F03BCE}" type="pres">
      <dgm:prSet presAssocID="{E6F0BF24-FC73-4C49-A23D-384855B333EF}" presName="sibTrans" presStyleCnt="0"/>
      <dgm:spPr/>
    </dgm:pt>
    <dgm:pt modelId="{F0AD2D6A-5E8E-485F-8B8D-941402EBE8BB}" type="pres">
      <dgm:prSet presAssocID="{2E007104-C749-46F3-9D3B-2ED2DA8BAED3}" presName="compNode" presStyleCnt="0"/>
      <dgm:spPr/>
    </dgm:pt>
    <dgm:pt modelId="{6D6C86A6-81CC-4FA7-A663-2AEC47A86E52}" type="pres">
      <dgm:prSet presAssocID="{2E007104-C749-46F3-9D3B-2ED2DA8BAED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esentation with Checklist"/>
        </a:ext>
      </dgm:extLst>
    </dgm:pt>
    <dgm:pt modelId="{2B1A863E-E488-427C-AFA3-030152339923}" type="pres">
      <dgm:prSet presAssocID="{2E007104-C749-46F3-9D3B-2ED2DA8BAED3}" presName="iconSpace" presStyleCnt="0"/>
      <dgm:spPr/>
    </dgm:pt>
    <dgm:pt modelId="{B821BFB9-8C81-4743-9616-213C5AB4E279}" type="pres">
      <dgm:prSet presAssocID="{2E007104-C749-46F3-9D3B-2ED2DA8BAED3}" presName="parTx" presStyleLbl="revTx" presStyleIdx="8" presStyleCnt="10">
        <dgm:presLayoutVars>
          <dgm:chMax val="0"/>
          <dgm:chPref val="0"/>
        </dgm:presLayoutVars>
      </dgm:prSet>
      <dgm:spPr/>
    </dgm:pt>
    <dgm:pt modelId="{F38A2413-FE37-4BC2-B0CC-E455131D5091}" type="pres">
      <dgm:prSet presAssocID="{2E007104-C749-46F3-9D3B-2ED2DA8BAED3}" presName="txSpace" presStyleCnt="0"/>
      <dgm:spPr/>
    </dgm:pt>
    <dgm:pt modelId="{1C81F874-1674-41EC-9FE0-FCCF7B3D9FF4}" type="pres">
      <dgm:prSet presAssocID="{2E007104-C749-46F3-9D3B-2ED2DA8BAED3}" presName="desTx" presStyleLbl="revTx" presStyleIdx="9" presStyleCnt="10">
        <dgm:presLayoutVars/>
      </dgm:prSet>
      <dgm:spPr/>
    </dgm:pt>
  </dgm:ptLst>
  <dgm:cxnLst>
    <dgm:cxn modelId="{12019001-97A3-4F0A-B2FD-A5B81C894CD9}" type="presOf" srcId="{0D520385-2964-4087-8016-2177DC877377}" destId="{9C55D189-7BAE-4207-888D-D868ABA5B777}" srcOrd="0" destOrd="0" presId="urn:microsoft.com/office/officeart/2018/2/layout/IconLabelDescriptionList"/>
    <dgm:cxn modelId="{9AC2FB04-542D-4182-9BD9-851869F29692}" type="presOf" srcId="{2769F80D-C694-4184-972D-7A6026329FAC}" destId="{5FF5143E-04A2-48EB-BB5B-A37D2CFDF126}" srcOrd="0" destOrd="0" presId="urn:microsoft.com/office/officeart/2018/2/layout/IconLabelDescriptionList"/>
    <dgm:cxn modelId="{F4843109-FBDE-4092-9F03-37CDF791DFC9}" type="presOf" srcId="{639E0249-AE77-42BD-915A-3F78EB65808B}" destId="{4C9966A7-CCF9-4C46-94C1-92483BD77125}" srcOrd="0" destOrd="0" presId="urn:microsoft.com/office/officeart/2018/2/layout/IconLabelDescriptionList"/>
    <dgm:cxn modelId="{13A5790C-2A9B-4D9D-B648-829466227D6C}" srcId="{2769F80D-C694-4184-972D-7A6026329FAC}" destId="{57E3A31C-F8C4-4D29-9439-41C1E3286DAE}" srcOrd="3" destOrd="0" parTransId="{99360668-C956-47D0-8D27-318767FCDA0B}" sibTransId="{E6F0BF24-FC73-4C49-A23D-384855B333EF}"/>
    <dgm:cxn modelId="{6E871327-A5D6-446C-9108-F2F3F01FED00}" type="presOf" srcId="{B9ED904F-41F0-4D2D-A253-3A68D7E8D893}" destId="{9C55D189-7BAE-4207-888D-D868ABA5B777}" srcOrd="0" destOrd="1" presId="urn:microsoft.com/office/officeart/2018/2/layout/IconLabelDescriptionList"/>
    <dgm:cxn modelId="{B21B9A2F-DF5F-45B5-9C41-E3A476E57B00}" type="presOf" srcId="{2E007104-C749-46F3-9D3B-2ED2DA8BAED3}" destId="{B821BFB9-8C81-4743-9616-213C5AB4E279}" srcOrd="0" destOrd="0" presId="urn:microsoft.com/office/officeart/2018/2/layout/IconLabelDescriptionList"/>
    <dgm:cxn modelId="{E7CD8B60-A702-46AC-AEB2-8002416A0C7B}" srcId="{57E3A31C-F8C4-4D29-9439-41C1E3286DAE}" destId="{0D520385-2964-4087-8016-2177DC877377}" srcOrd="0" destOrd="0" parTransId="{D03A691F-CE26-4AA6-835B-2301D98AF317}" sibTransId="{36ADC961-1336-454B-A184-0574BD336ADF}"/>
    <dgm:cxn modelId="{35416D66-376A-4578-A134-57A17F586AA3}" type="presOf" srcId="{DB4BCB1E-33DF-40AF-BB76-B3E2C55BEDA2}" destId="{0D399F0F-46AA-4572-BF58-DC08B63AF5BB}" srcOrd="0" destOrd="0" presId="urn:microsoft.com/office/officeart/2018/2/layout/IconLabelDescriptionList"/>
    <dgm:cxn modelId="{6F327C69-60E7-435A-B222-F5B6334181BE}" srcId="{57E3A31C-F8C4-4D29-9439-41C1E3286DAE}" destId="{B9ED904F-41F0-4D2D-A253-3A68D7E8D893}" srcOrd="1" destOrd="0" parTransId="{BE77D5B4-3ED4-44E8-97A5-DCFF7A3399C5}" sibTransId="{D594A479-84FE-4BA0-A7F6-6905E837D7B1}"/>
    <dgm:cxn modelId="{56D6CB49-DCD0-4339-9D9B-6386777E1746}" srcId="{084CF1A1-930E-4C96-9164-8F007058F5F9}" destId="{60260658-4D42-4818-A85C-4321E262CDAD}" srcOrd="0" destOrd="0" parTransId="{7097D7F2-A731-4B74-9A2B-80F18F670B7E}" sibTransId="{55660E7A-1006-4817-8B50-5973D9F284EA}"/>
    <dgm:cxn modelId="{8FAD9D6D-D5BC-4631-8147-8EE444A48E45}" type="presOf" srcId="{60260658-4D42-4818-A85C-4321E262CDAD}" destId="{B38D521C-8A0F-42A1-AF02-34BF41FDCDF2}" srcOrd="0" destOrd="0" presId="urn:microsoft.com/office/officeart/2018/2/layout/IconLabelDescriptionList"/>
    <dgm:cxn modelId="{F42FED7D-5420-4A6F-B61A-98F7F15529D6}" type="presOf" srcId="{57E3A31C-F8C4-4D29-9439-41C1E3286DAE}" destId="{A585C928-66F4-450C-A17A-295BB281B849}" srcOrd="0" destOrd="0" presId="urn:microsoft.com/office/officeart/2018/2/layout/IconLabelDescriptionList"/>
    <dgm:cxn modelId="{CB1150A6-5E5F-4B77-85CB-38658ED4EE79}" srcId="{2769F80D-C694-4184-972D-7A6026329FAC}" destId="{639E0249-AE77-42BD-915A-3F78EB65808B}" srcOrd="1" destOrd="0" parTransId="{0BF9B4E2-1EB3-482F-AB29-5F7F9A73A57C}" sibTransId="{7E859ACD-E51A-407A-81E0-1AD5E1B0BE9A}"/>
    <dgm:cxn modelId="{3F07D8BF-C77F-4C84-B8FE-A75501B9A211}" srcId="{2769F80D-C694-4184-972D-7A6026329FAC}" destId="{2E007104-C749-46F3-9D3B-2ED2DA8BAED3}" srcOrd="4" destOrd="0" parTransId="{8176673F-D315-4367-A1A6-22FA1FEFEB22}" sibTransId="{ACD660AF-0D69-4CC5-9D7C-0FA7FA40FF4C}"/>
    <dgm:cxn modelId="{B66F28CB-9B64-4B90-8F62-1D9648EE1D3E}" srcId="{57E3A31C-F8C4-4D29-9439-41C1E3286DAE}" destId="{1BAF2F15-1E31-4050-9B16-9C164D93A859}" srcOrd="2" destOrd="0" parTransId="{C163CC39-1238-45B3-8C7A-88D0147DEFC0}" sibTransId="{39C1F005-8B47-43BB-AE40-E4340E65272E}"/>
    <dgm:cxn modelId="{6132D6CE-2218-49C2-A9A7-02A2BB44C5AA}" srcId="{084CF1A1-930E-4C96-9164-8F007058F5F9}" destId="{A0676369-F258-41C8-9BA0-F325C861242C}" srcOrd="1" destOrd="0" parTransId="{27F26B01-E735-41AA-BD40-F9A255C343CB}" sibTransId="{A6B4B633-52D8-4194-BD3B-4CF99A1EAE44}"/>
    <dgm:cxn modelId="{9BD5D0CF-11EE-476C-AD69-5EC708247847}" type="presOf" srcId="{1BAF2F15-1E31-4050-9B16-9C164D93A859}" destId="{9C55D189-7BAE-4207-888D-D868ABA5B777}" srcOrd="0" destOrd="2" presId="urn:microsoft.com/office/officeart/2018/2/layout/IconLabelDescriptionList"/>
    <dgm:cxn modelId="{0E1BD4D9-284E-4283-95AD-70A02BBC912C}" srcId="{2769F80D-C694-4184-972D-7A6026329FAC}" destId="{084CF1A1-930E-4C96-9164-8F007058F5F9}" srcOrd="2" destOrd="0" parTransId="{D764BEC6-9FA3-4F55-8331-18A517ACAE0A}" sibTransId="{BD9C734A-AEA6-43E2-936D-381D7D269B8D}"/>
    <dgm:cxn modelId="{DD5F03DC-4A78-4A3A-8D60-AE852F555C78}" type="presOf" srcId="{A0676369-F258-41C8-9BA0-F325C861242C}" destId="{B38D521C-8A0F-42A1-AF02-34BF41FDCDF2}" srcOrd="0" destOrd="1" presId="urn:microsoft.com/office/officeart/2018/2/layout/IconLabelDescriptionList"/>
    <dgm:cxn modelId="{E5EC9EDC-B45D-480A-B8C6-F04ED71FB8B9}" srcId="{2769F80D-C694-4184-972D-7A6026329FAC}" destId="{DB4BCB1E-33DF-40AF-BB76-B3E2C55BEDA2}" srcOrd="0" destOrd="0" parTransId="{7BF6BEE3-3786-47B3-8EDD-B3F9ACB57FAF}" sibTransId="{17B2203D-9A60-4292-8D7B-E4D49061ADD7}"/>
    <dgm:cxn modelId="{821B49F3-D2D1-4492-9440-FAC509F81243}" type="presOf" srcId="{084CF1A1-930E-4C96-9164-8F007058F5F9}" destId="{0F508791-269A-439D-912A-D09D11C7DA48}" srcOrd="0" destOrd="0" presId="urn:microsoft.com/office/officeart/2018/2/layout/IconLabelDescriptionList"/>
    <dgm:cxn modelId="{7611D6A4-07E0-4EE0-AB4F-7EBEC0F4B915}" type="presParOf" srcId="{5FF5143E-04A2-48EB-BB5B-A37D2CFDF126}" destId="{6C6D869E-40B0-4E15-86BD-7D833B451BE4}" srcOrd="0" destOrd="0" presId="urn:microsoft.com/office/officeart/2018/2/layout/IconLabelDescriptionList"/>
    <dgm:cxn modelId="{7D3FF627-E94E-45E4-9920-8FAE440021CF}" type="presParOf" srcId="{6C6D869E-40B0-4E15-86BD-7D833B451BE4}" destId="{1AC34E99-CF38-43F8-97FC-CCD91A81583A}" srcOrd="0" destOrd="0" presId="urn:microsoft.com/office/officeart/2018/2/layout/IconLabelDescriptionList"/>
    <dgm:cxn modelId="{A4349E72-990D-4CBF-83EC-B697F6602B87}" type="presParOf" srcId="{6C6D869E-40B0-4E15-86BD-7D833B451BE4}" destId="{B3AD72F7-C47A-417C-8695-0B1D17FCEBE5}" srcOrd="1" destOrd="0" presId="urn:microsoft.com/office/officeart/2018/2/layout/IconLabelDescriptionList"/>
    <dgm:cxn modelId="{27BBA168-5044-4174-BCCC-0E0980B1F452}" type="presParOf" srcId="{6C6D869E-40B0-4E15-86BD-7D833B451BE4}" destId="{0D399F0F-46AA-4572-BF58-DC08B63AF5BB}" srcOrd="2" destOrd="0" presId="urn:microsoft.com/office/officeart/2018/2/layout/IconLabelDescriptionList"/>
    <dgm:cxn modelId="{33EE3CB8-EE5A-4D4C-9203-6E22928A71E2}" type="presParOf" srcId="{6C6D869E-40B0-4E15-86BD-7D833B451BE4}" destId="{236CE49F-C63F-4B5B-A2E6-FD6BD5260661}" srcOrd="3" destOrd="0" presId="urn:microsoft.com/office/officeart/2018/2/layout/IconLabelDescriptionList"/>
    <dgm:cxn modelId="{95522F4E-62CE-4E64-93B1-0E9CD6E008BA}" type="presParOf" srcId="{6C6D869E-40B0-4E15-86BD-7D833B451BE4}" destId="{1BFEDC89-59D8-44D9-8600-43D311E32850}" srcOrd="4" destOrd="0" presId="urn:microsoft.com/office/officeart/2018/2/layout/IconLabelDescriptionList"/>
    <dgm:cxn modelId="{CF7AAC24-1873-45FB-99F7-ADE6FDCB7B56}" type="presParOf" srcId="{5FF5143E-04A2-48EB-BB5B-A37D2CFDF126}" destId="{E0A24825-C0CC-405D-9DCD-542062B54403}" srcOrd="1" destOrd="0" presId="urn:microsoft.com/office/officeart/2018/2/layout/IconLabelDescriptionList"/>
    <dgm:cxn modelId="{F34D6C99-716F-4503-8787-4AB189E89D2A}" type="presParOf" srcId="{5FF5143E-04A2-48EB-BB5B-A37D2CFDF126}" destId="{55B2BD36-CA7B-4346-9F88-84B2A2F22E22}" srcOrd="2" destOrd="0" presId="urn:microsoft.com/office/officeart/2018/2/layout/IconLabelDescriptionList"/>
    <dgm:cxn modelId="{1F580462-0170-4286-B296-F178576DF419}" type="presParOf" srcId="{55B2BD36-CA7B-4346-9F88-84B2A2F22E22}" destId="{B856BB02-76D0-4118-A646-67B45C29C6F3}" srcOrd="0" destOrd="0" presId="urn:microsoft.com/office/officeart/2018/2/layout/IconLabelDescriptionList"/>
    <dgm:cxn modelId="{918F2152-11C1-4975-87CC-4BDDD881326A}" type="presParOf" srcId="{55B2BD36-CA7B-4346-9F88-84B2A2F22E22}" destId="{5A376DA4-51DA-42E0-A165-28C40F36F01A}" srcOrd="1" destOrd="0" presId="urn:microsoft.com/office/officeart/2018/2/layout/IconLabelDescriptionList"/>
    <dgm:cxn modelId="{10B4C989-0030-41B0-B0D4-A3E9D8B0EBB7}" type="presParOf" srcId="{55B2BD36-CA7B-4346-9F88-84B2A2F22E22}" destId="{4C9966A7-CCF9-4C46-94C1-92483BD77125}" srcOrd="2" destOrd="0" presId="urn:microsoft.com/office/officeart/2018/2/layout/IconLabelDescriptionList"/>
    <dgm:cxn modelId="{5C546373-13B6-4276-9975-20C6627D9883}" type="presParOf" srcId="{55B2BD36-CA7B-4346-9F88-84B2A2F22E22}" destId="{EF1C93CD-2E77-4615-81C8-E21746B972F1}" srcOrd="3" destOrd="0" presId="urn:microsoft.com/office/officeart/2018/2/layout/IconLabelDescriptionList"/>
    <dgm:cxn modelId="{15391534-E1D7-438C-9436-F5EE6C1C9D94}" type="presParOf" srcId="{55B2BD36-CA7B-4346-9F88-84B2A2F22E22}" destId="{DCDA612A-CA27-45F0-BF8F-A2BE17B36ACB}" srcOrd="4" destOrd="0" presId="urn:microsoft.com/office/officeart/2018/2/layout/IconLabelDescriptionList"/>
    <dgm:cxn modelId="{95CEDEC0-E124-43A2-91E7-CB6A58250449}" type="presParOf" srcId="{5FF5143E-04A2-48EB-BB5B-A37D2CFDF126}" destId="{549B0981-CC8E-4A19-A726-90E46E2B3E6F}" srcOrd="3" destOrd="0" presId="urn:microsoft.com/office/officeart/2018/2/layout/IconLabelDescriptionList"/>
    <dgm:cxn modelId="{D9D3444A-17A1-42D2-81BF-381241C516BE}" type="presParOf" srcId="{5FF5143E-04A2-48EB-BB5B-A37D2CFDF126}" destId="{FBB366C0-E6AC-427C-99AB-03BFA8855FBF}" srcOrd="4" destOrd="0" presId="urn:microsoft.com/office/officeart/2018/2/layout/IconLabelDescriptionList"/>
    <dgm:cxn modelId="{86787CD4-AC02-49FA-8DFA-854674CAD470}" type="presParOf" srcId="{FBB366C0-E6AC-427C-99AB-03BFA8855FBF}" destId="{C4F9B652-B604-4364-975C-3340ADBEB0E3}" srcOrd="0" destOrd="0" presId="urn:microsoft.com/office/officeart/2018/2/layout/IconLabelDescriptionList"/>
    <dgm:cxn modelId="{BBB3E2B7-64FE-4894-AAD0-008B6B12449E}" type="presParOf" srcId="{FBB366C0-E6AC-427C-99AB-03BFA8855FBF}" destId="{594C17A0-6468-405E-84EF-FC1018EF200B}" srcOrd="1" destOrd="0" presId="urn:microsoft.com/office/officeart/2018/2/layout/IconLabelDescriptionList"/>
    <dgm:cxn modelId="{62DE0BA9-7BD4-4435-833E-CC815BF542D8}" type="presParOf" srcId="{FBB366C0-E6AC-427C-99AB-03BFA8855FBF}" destId="{0F508791-269A-439D-912A-D09D11C7DA48}" srcOrd="2" destOrd="0" presId="urn:microsoft.com/office/officeart/2018/2/layout/IconLabelDescriptionList"/>
    <dgm:cxn modelId="{EFA48ED8-7367-4A41-9AB5-B3529D130ED9}" type="presParOf" srcId="{FBB366C0-E6AC-427C-99AB-03BFA8855FBF}" destId="{1AAE40B8-6AC2-4139-8631-8D362D8DD1B1}" srcOrd="3" destOrd="0" presId="urn:microsoft.com/office/officeart/2018/2/layout/IconLabelDescriptionList"/>
    <dgm:cxn modelId="{64A78A9D-63EA-4748-A8BC-AAC75EA5153D}" type="presParOf" srcId="{FBB366C0-E6AC-427C-99AB-03BFA8855FBF}" destId="{B38D521C-8A0F-42A1-AF02-34BF41FDCDF2}" srcOrd="4" destOrd="0" presId="urn:microsoft.com/office/officeart/2018/2/layout/IconLabelDescriptionList"/>
    <dgm:cxn modelId="{E7A6676C-AE6E-4E59-80D8-9F654E4B87BC}" type="presParOf" srcId="{5FF5143E-04A2-48EB-BB5B-A37D2CFDF126}" destId="{74F7D500-F3D8-426B-8B06-ABB3AD65BDFE}" srcOrd="5" destOrd="0" presId="urn:microsoft.com/office/officeart/2018/2/layout/IconLabelDescriptionList"/>
    <dgm:cxn modelId="{DB09FE44-1D78-4818-AEC4-471163EFF303}" type="presParOf" srcId="{5FF5143E-04A2-48EB-BB5B-A37D2CFDF126}" destId="{3911BE38-4C2B-44A2-A9A2-E2042AC74970}" srcOrd="6" destOrd="0" presId="urn:microsoft.com/office/officeart/2018/2/layout/IconLabelDescriptionList"/>
    <dgm:cxn modelId="{0034A789-7D41-43FB-B672-A46BD744D143}" type="presParOf" srcId="{3911BE38-4C2B-44A2-A9A2-E2042AC74970}" destId="{C76AF6C7-4476-47A6-A4A3-4C14C94F4DF3}" srcOrd="0" destOrd="0" presId="urn:microsoft.com/office/officeart/2018/2/layout/IconLabelDescriptionList"/>
    <dgm:cxn modelId="{BF4F7BC2-D28D-4F94-98E4-7463733903AA}" type="presParOf" srcId="{3911BE38-4C2B-44A2-A9A2-E2042AC74970}" destId="{2D4E3F3B-F232-4EFF-B364-DB4F56D1DBB7}" srcOrd="1" destOrd="0" presId="urn:microsoft.com/office/officeart/2018/2/layout/IconLabelDescriptionList"/>
    <dgm:cxn modelId="{4CA205C1-F37D-46CE-9E6F-BC2EE15CAEE7}" type="presParOf" srcId="{3911BE38-4C2B-44A2-A9A2-E2042AC74970}" destId="{A585C928-66F4-450C-A17A-295BB281B849}" srcOrd="2" destOrd="0" presId="urn:microsoft.com/office/officeart/2018/2/layout/IconLabelDescriptionList"/>
    <dgm:cxn modelId="{BF1FEAA8-B3FA-4443-A356-6A02DEE6668B}" type="presParOf" srcId="{3911BE38-4C2B-44A2-A9A2-E2042AC74970}" destId="{A776FB9D-38FD-4FBA-B1A8-CE7F690BDF43}" srcOrd="3" destOrd="0" presId="urn:microsoft.com/office/officeart/2018/2/layout/IconLabelDescriptionList"/>
    <dgm:cxn modelId="{5C66C8AE-4596-4D7E-99C5-58B8B93A73D7}" type="presParOf" srcId="{3911BE38-4C2B-44A2-A9A2-E2042AC74970}" destId="{9C55D189-7BAE-4207-888D-D868ABA5B777}" srcOrd="4" destOrd="0" presId="urn:microsoft.com/office/officeart/2018/2/layout/IconLabelDescriptionList"/>
    <dgm:cxn modelId="{B6FD8A1C-E604-4F41-A777-384BA520DBF8}" type="presParOf" srcId="{5FF5143E-04A2-48EB-BB5B-A37D2CFDF126}" destId="{53F034F1-3CAD-4CD8-BDAE-2B1041F03BCE}" srcOrd="7" destOrd="0" presId="urn:microsoft.com/office/officeart/2018/2/layout/IconLabelDescriptionList"/>
    <dgm:cxn modelId="{EF4996E8-65A9-480B-B1F5-C52BE1248595}" type="presParOf" srcId="{5FF5143E-04A2-48EB-BB5B-A37D2CFDF126}" destId="{F0AD2D6A-5E8E-485F-8B8D-941402EBE8BB}" srcOrd="8" destOrd="0" presId="urn:microsoft.com/office/officeart/2018/2/layout/IconLabelDescriptionList"/>
    <dgm:cxn modelId="{6BB35A47-FC96-4E25-AAC8-96FBC9D03F9C}" type="presParOf" srcId="{F0AD2D6A-5E8E-485F-8B8D-941402EBE8BB}" destId="{6D6C86A6-81CC-4FA7-A663-2AEC47A86E52}" srcOrd="0" destOrd="0" presId="urn:microsoft.com/office/officeart/2018/2/layout/IconLabelDescriptionList"/>
    <dgm:cxn modelId="{05F2D035-1156-446C-8AED-21CDEFC66F6B}" type="presParOf" srcId="{F0AD2D6A-5E8E-485F-8B8D-941402EBE8BB}" destId="{2B1A863E-E488-427C-AFA3-030152339923}" srcOrd="1" destOrd="0" presId="urn:microsoft.com/office/officeart/2018/2/layout/IconLabelDescriptionList"/>
    <dgm:cxn modelId="{6A297969-E7A7-4558-A92E-175B9463E962}" type="presParOf" srcId="{F0AD2D6A-5E8E-485F-8B8D-941402EBE8BB}" destId="{B821BFB9-8C81-4743-9616-213C5AB4E279}" srcOrd="2" destOrd="0" presId="urn:microsoft.com/office/officeart/2018/2/layout/IconLabelDescriptionList"/>
    <dgm:cxn modelId="{94C6DE2A-D912-45AF-A790-16345895CCD7}" type="presParOf" srcId="{F0AD2D6A-5E8E-485F-8B8D-941402EBE8BB}" destId="{F38A2413-FE37-4BC2-B0CC-E455131D5091}" srcOrd="3" destOrd="0" presId="urn:microsoft.com/office/officeart/2018/2/layout/IconLabelDescriptionList"/>
    <dgm:cxn modelId="{A3A2E88E-AA45-4BEE-ADDE-833568C1C07D}" type="presParOf" srcId="{F0AD2D6A-5E8E-485F-8B8D-941402EBE8BB}" destId="{1C81F874-1674-41EC-9FE0-FCCF7B3D9FF4}"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05C09F-AEB6-454C-B863-DC62EA0DE83D}"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BA076D14-08CD-440A-801C-86EAA269114E}">
      <dgm:prSet/>
      <dgm:spPr/>
      <dgm:t>
        <a:bodyPr/>
        <a:lstStyle/>
        <a:p>
          <a:r>
            <a:rPr lang="en-US"/>
            <a:t>Meeting on a weekly basis with CVC OEI Team</a:t>
          </a:r>
        </a:p>
      </dgm:t>
    </dgm:pt>
    <dgm:pt modelId="{E4E7EFD3-8C24-4AB4-83CF-356BAEE624B2}" type="parTrans" cxnId="{0C293160-DF71-4105-A849-307509D1BB0A}">
      <dgm:prSet/>
      <dgm:spPr/>
      <dgm:t>
        <a:bodyPr/>
        <a:lstStyle/>
        <a:p>
          <a:endParaRPr lang="en-US"/>
        </a:p>
      </dgm:t>
    </dgm:pt>
    <dgm:pt modelId="{2A4F0794-31F7-486F-B6EB-178411B5A214}" type="sibTrans" cxnId="{0C293160-DF71-4105-A849-307509D1BB0A}">
      <dgm:prSet/>
      <dgm:spPr/>
      <dgm:t>
        <a:bodyPr/>
        <a:lstStyle/>
        <a:p>
          <a:endParaRPr lang="en-US"/>
        </a:p>
      </dgm:t>
    </dgm:pt>
    <dgm:pt modelId="{FBDCD75C-A2C8-4DB2-BCC8-70825C6A3271}">
      <dgm:prSet/>
      <dgm:spPr/>
      <dgm:t>
        <a:bodyPr/>
        <a:lstStyle/>
        <a:p>
          <a:r>
            <a:rPr lang="en-US"/>
            <a:t>Almost completed phase one of the project</a:t>
          </a:r>
        </a:p>
      </dgm:t>
    </dgm:pt>
    <dgm:pt modelId="{9BB01F46-482A-4C07-86EF-785A9ADE7324}" type="parTrans" cxnId="{5D1C653F-46FA-46F1-8B22-3256CE25DA31}">
      <dgm:prSet/>
      <dgm:spPr/>
      <dgm:t>
        <a:bodyPr/>
        <a:lstStyle/>
        <a:p>
          <a:endParaRPr lang="en-US"/>
        </a:p>
      </dgm:t>
    </dgm:pt>
    <dgm:pt modelId="{475E68A1-11BD-456F-A138-1C736CF57EFF}" type="sibTrans" cxnId="{5D1C653F-46FA-46F1-8B22-3256CE25DA31}">
      <dgm:prSet/>
      <dgm:spPr/>
      <dgm:t>
        <a:bodyPr/>
        <a:lstStyle/>
        <a:p>
          <a:endParaRPr lang="en-US"/>
        </a:p>
      </dgm:t>
    </dgm:pt>
    <dgm:pt modelId="{12C995B1-9A0C-4749-A892-4D1067AFB245}">
      <dgm:prSet/>
      <dgm:spPr/>
      <dgm:t>
        <a:bodyPr/>
        <a:lstStyle/>
        <a:p>
          <a:r>
            <a:rPr lang="en-US"/>
            <a:t>Asked for an extension due to challenges with programming</a:t>
          </a:r>
        </a:p>
      </dgm:t>
    </dgm:pt>
    <dgm:pt modelId="{8563279C-B2B1-4FDE-B0D9-8C1122074EDA}" type="parTrans" cxnId="{1F7699EA-878A-4563-B8D3-FE1E0C160B06}">
      <dgm:prSet/>
      <dgm:spPr/>
      <dgm:t>
        <a:bodyPr/>
        <a:lstStyle/>
        <a:p>
          <a:endParaRPr lang="en-US"/>
        </a:p>
      </dgm:t>
    </dgm:pt>
    <dgm:pt modelId="{A2666C2B-76E0-4E16-AFC0-AE2F0ECC9421}" type="sibTrans" cxnId="{1F7699EA-878A-4563-B8D3-FE1E0C160B06}">
      <dgm:prSet/>
      <dgm:spPr/>
      <dgm:t>
        <a:bodyPr/>
        <a:lstStyle/>
        <a:p>
          <a:endParaRPr lang="en-US"/>
        </a:p>
      </dgm:t>
    </dgm:pt>
    <dgm:pt modelId="{597959EF-1ADB-4093-BD86-C325DBB3FA9B}">
      <dgm:prSet/>
      <dgm:spPr/>
      <dgm:t>
        <a:bodyPr/>
        <a:lstStyle/>
        <a:p>
          <a:r>
            <a:rPr lang="en-US"/>
            <a:t>Asked for one month from March 29 to April 29</a:t>
          </a:r>
        </a:p>
      </dgm:t>
    </dgm:pt>
    <dgm:pt modelId="{358A4F18-1979-4E8C-86EB-F3C85E8CEEF1}" type="parTrans" cxnId="{507E45B9-E261-4411-AD84-93C6218FD0C5}">
      <dgm:prSet/>
      <dgm:spPr/>
      <dgm:t>
        <a:bodyPr/>
        <a:lstStyle/>
        <a:p>
          <a:endParaRPr lang="en-US"/>
        </a:p>
      </dgm:t>
    </dgm:pt>
    <dgm:pt modelId="{A1D1D623-5DDF-42AF-8433-E7222149A655}" type="sibTrans" cxnId="{507E45B9-E261-4411-AD84-93C6218FD0C5}">
      <dgm:prSet/>
      <dgm:spPr/>
      <dgm:t>
        <a:bodyPr/>
        <a:lstStyle/>
        <a:p>
          <a:endParaRPr lang="en-US"/>
        </a:p>
      </dgm:t>
    </dgm:pt>
    <dgm:pt modelId="{0F8D6D22-3B6A-4CE9-8326-6255214A28EF}">
      <dgm:prSet/>
      <dgm:spPr/>
      <dgm:t>
        <a:bodyPr/>
        <a:lstStyle/>
        <a:p>
          <a:r>
            <a:rPr lang="en-US"/>
            <a:t>Working on creating a website for faculty and staff that can be added to our websites and will be housed by the district</a:t>
          </a:r>
        </a:p>
      </dgm:t>
    </dgm:pt>
    <dgm:pt modelId="{0FB4FD57-505D-4E9F-9711-56D01FF2F94D}" type="parTrans" cxnId="{009BB0C9-482A-4971-980D-C41FE940055F}">
      <dgm:prSet/>
      <dgm:spPr/>
      <dgm:t>
        <a:bodyPr/>
        <a:lstStyle/>
        <a:p>
          <a:endParaRPr lang="en-US"/>
        </a:p>
      </dgm:t>
    </dgm:pt>
    <dgm:pt modelId="{32C977BE-5565-4378-8EB2-A7698CEFBA00}" type="sibTrans" cxnId="{009BB0C9-482A-4971-980D-C41FE940055F}">
      <dgm:prSet/>
      <dgm:spPr/>
      <dgm:t>
        <a:bodyPr/>
        <a:lstStyle/>
        <a:p>
          <a:endParaRPr lang="en-US"/>
        </a:p>
      </dgm:t>
    </dgm:pt>
    <dgm:pt modelId="{E0B3FB80-118B-444C-B177-C07A0DA85759}">
      <dgm:prSet/>
      <dgm:spPr/>
      <dgm:t>
        <a:bodyPr/>
        <a:lstStyle/>
        <a:p>
          <a:r>
            <a:rPr lang="en-US"/>
            <a:t>Two letters, one to go out to students and one for faculty that has links to all the pages and will go out closer to the launch date</a:t>
          </a:r>
        </a:p>
      </dgm:t>
    </dgm:pt>
    <dgm:pt modelId="{5475B4AA-393B-4D01-A725-BE2D30389A5F}" type="parTrans" cxnId="{74531EE2-8E73-476E-80DC-3DDCA53ADDD7}">
      <dgm:prSet/>
      <dgm:spPr/>
      <dgm:t>
        <a:bodyPr/>
        <a:lstStyle/>
        <a:p>
          <a:endParaRPr lang="en-US"/>
        </a:p>
      </dgm:t>
    </dgm:pt>
    <dgm:pt modelId="{4FE421C3-90F0-417C-9A7A-5FB8D68A0477}" type="sibTrans" cxnId="{74531EE2-8E73-476E-80DC-3DDCA53ADDD7}">
      <dgm:prSet/>
      <dgm:spPr/>
      <dgm:t>
        <a:bodyPr/>
        <a:lstStyle/>
        <a:p>
          <a:endParaRPr lang="en-US"/>
        </a:p>
      </dgm:t>
    </dgm:pt>
    <dgm:pt modelId="{D1D6EE96-21B3-4317-8260-AFBDD722DB81}">
      <dgm:prSet/>
      <dgm:spPr/>
      <dgm:t>
        <a:bodyPr/>
        <a:lstStyle/>
        <a:p>
          <a:r>
            <a:rPr lang="en-US"/>
            <a:t>Still have issues with students not being enrolled in the home campus and able to enroll for CVC OEI courses</a:t>
          </a:r>
        </a:p>
      </dgm:t>
    </dgm:pt>
    <dgm:pt modelId="{B6DB0590-38B6-45BE-A778-0DA8812AB7C6}" type="parTrans" cxnId="{C376F667-FB0B-4960-A3DC-0C853BC9646C}">
      <dgm:prSet/>
      <dgm:spPr/>
      <dgm:t>
        <a:bodyPr/>
        <a:lstStyle/>
        <a:p>
          <a:endParaRPr lang="en-US"/>
        </a:p>
      </dgm:t>
    </dgm:pt>
    <dgm:pt modelId="{0AE9341C-AC9D-4DD1-A393-798BF248202A}" type="sibTrans" cxnId="{C376F667-FB0B-4960-A3DC-0C853BC9646C}">
      <dgm:prSet/>
      <dgm:spPr/>
      <dgm:t>
        <a:bodyPr/>
        <a:lstStyle/>
        <a:p>
          <a:endParaRPr lang="en-US"/>
        </a:p>
      </dgm:t>
    </dgm:pt>
    <dgm:pt modelId="{EC84BE6F-D6F0-4A34-ABAB-575EB442B7ED}" type="pres">
      <dgm:prSet presAssocID="{2205C09F-AEB6-454C-B863-DC62EA0DE83D}" presName="diagram" presStyleCnt="0">
        <dgm:presLayoutVars>
          <dgm:dir/>
          <dgm:resizeHandles val="exact"/>
        </dgm:presLayoutVars>
      </dgm:prSet>
      <dgm:spPr/>
    </dgm:pt>
    <dgm:pt modelId="{1A050E14-433A-4247-8C5B-0719B20378EA}" type="pres">
      <dgm:prSet presAssocID="{BA076D14-08CD-440A-801C-86EAA269114E}" presName="node" presStyleLbl="node1" presStyleIdx="0" presStyleCnt="7">
        <dgm:presLayoutVars>
          <dgm:bulletEnabled val="1"/>
        </dgm:presLayoutVars>
      </dgm:prSet>
      <dgm:spPr/>
    </dgm:pt>
    <dgm:pt modelId="{BADA0372-7CA1-41F3-B50E-9CBD7EFFC412}" type="pres">
      <dgm:prSet presAssocID="{2A4F0794-31F7-486F-B6EB-178411B5A214}" presName="sibTrans" presStyleCnt="0"/>
      <dgm:spPr/>
    </dgm:pt>
    <dgm:pt modelId="{E8C996CC-0C84-4FE6-970A-79DBF5E5701F}" type="pres">
      <dgm:prSet presAssocID="{FBDCD75C-A2C8-4DB2-BCC8-70825C6A3271}" presName="node" presStyleLbl="node1" presStyleIdx="1" presStyleCnt="7">
        <dgm:presLayoutVars>
          <dgm:bulletEnabled val="1"/>
        </dgm:presLayoutVars>
      </dgm:prSet>
      <dgm:spPr/>
    </dgm:pt>
    <dgm:pt modelId="{D0217BEE-281C-4CB8-BDC4-9AC164A18430}" type="pres">
      <dgm:prSet presAssocID="{475E68A1-11BD-456F-A138-1C736CF57EFF}" presName="sibTrans" presStyleCnt="0"/>
      <dgm:spPr/>
    </dgm:pt>
    <dgm:pt modelId="{D04468FF-DEBB-48C6-AD51-16752A95F197}" type="pres">
      <dgm:prSet presAssocID="{12C995B1-9A0C-4749-A892-4D1067AFB245}" presName="node" presStyleLbl="node1" presStyleIdx="2" presStyleCnt="7">
        <dgm:presLayoutVars>
          <dgm:bulletEnabled val="1"/>
        </dgm:presLayoutVars>
      </dgm:prSet>
      <dgm:spPr/>
    </dgm:pt>
    <dgm:pt modelId="{4962BED6-530A-4079-B42C-3C2AA4ECB8E3}" type="pres">
      <dgm:prSet presAssocID="{A2666C2B-76E0-4E16-AFC0-AE2F0ECC9421}" presName="sibTrans" presStyleCnt="0"/>
      <dgm:spPr/>
    </dgm:pt>
    <dgm:pt modelId="{C3B008CF-D8F4-4A1E-B653-5CAE0BE9E122}" type="pres">
      <dgm:prSet presAssocID="{597959EF-1ADB-4093-BD86-C325DBB3FA9B}" presName="node" presStyleLbl="node1" presStyleIdx="3" presStyleCnt="7">
        <dgm:presLayoutVars>
          <dgm:bulletEnabled val="1"/>
        </dgm:presLayoutVars>
      </dgm:prSet>
      <dgm:spPr/>
    </dgm:pt>
    <dgm:pt modelId="{7261C7DC-E5CA-47C7-8B93-8F25CB5773F6}" type="pres">
      <dgm:prSet presAssocID="{A1D1D623-5DDF-42AF-8433-E7222149A655}" presName="sibTrans" presStyleCnt="0"/>
      <dgm:spPr/>
    </dgm:pt>
    <dgm:pt modelId="{1C3E8A15-1731-49FB-907E-6A10963482F9}" type="pres">
      <dgm:prSet presAssocID="{0F8D6D22-3B6A-4CE9-8326-6255214A28EF}" presName="node" presStyleLbl="node1" presStyleIdx="4" presStyleCnt="7">
        <dgm:presLayoutVars>
          <dgm:bulletEnabled val="1"/>
        </dgm:presLayoutVars>
      </dgm:prSet>
      <dgm:spPr/>
    </dgm:pt>
    <dgm:pt modelId="{85ED97F4-9CD0-441A-A0CC-5905DCD95DC1}" type="pres">
      <dgm:prSet presAssocID="{32C977BE-5565-4378-8EB2-A7698CEFBA00}" presName="sibTrans" presStyleCnt="0"/>
      <dgm:spPr/>
    </dgm:pt>
    <dgm:pt modelId="{D095BCAB-087D-4B5B-ADE3-DCE012C5A066}" type="pres">
      <dgm:prSet presAssocID="{E0B3FB80-118B-444C-B177-C07A0DA85759}" presName="node" presStyleLbl="node1" presStyleIdx="5" presStyleCnt="7">
        <dgm:presLayoutVars>
          <dgm:bulletEnabled val="1"/>
        </dgm:presLayoutVars>
      </dgm:prSet>
      <dgm:spPr/>
    </dgm:pt>
    <dgm:pt modelId="{8E011221-6AA1-4E26-951A-5894E197C9BB}" type="pres">
      <dgm:prSet presAssocID="{4FE421C3-90F0-417C-9A7A-5FB8D68A0477}" presName="sibTrans" presStyleCnt="0"/>
      <dgm:spPr/>
    </dgm:pt>
    <dgm:pt modelId="{E2601ACB-BE11-41E2-B5FC-C368E66F9986}" type="pres">
      <dgm:prSet presAssocID="{D1D6EE96-21B3-4317-8260-AFBDD722DB81}" presName="node" presStyleLbl="node1" presStyleIdx="6" presStyleCnt="7">
        <dgm:presLayoutVars>
          <dgm:bulletEnabled val="1"/>
        </dgm:presLayoutVars>
      </dgm:prSet>
      <dgm:spPr/>
    </dgm:pt>
  </dgm:ptLst>
  <dgm:cxnLst>
    <dgm:cxn modelId="{C0D00231-9D16-4610-8C64-B8BE99F8D99D}" type="presOf" srcId="{0F8D6D22-3B6A-4CE9-8326-6255214A28EF}" destId="{1C3E8A15-1731-49FB-907E-6A10963482F9}" srcOrd="0" destOrd="0" presId="urn:microsoft.com/office/officeart/2005/8/layout/default"/>
    <dgm:cxn modelId="{20E59837-CA24-498B-8ED1-BFDCEF7749A5}" type="presOf" srcId="{597959EF-1ADB-4093-BD86-C325DBB3FA9B}" destId="{C3B008CF-D8F4-4A1E-B653-5CAE0BE9E122}" srcOrd="0" destOrd="0" presId="urn:microsoft.com/office/officeart/2005/8/layout/default"/>
    <dgm:cxn modelId="{5D1C653F-46FA-46F1-8B22-3256CE25DA31}" srcId="{2205C09F-AEB6-454C-B863-DC62EA0DE83D}" destId="{FBDCD75C-A2C8-4DB2-BCC8-70825C6A3271}" srcOrd="1" destOrd="0" parTransId="{9BB01F46-482A-4C07-86EF-785A9ADE7324}" sibTransId="{475E68A1-11BD-456F-A138-1C736CF57EFF}"/>
    <dgm:cxn modelId="{0C293160-DF71-4105-A849-307509D1BB0A}" srcId="{2205C09F-AEB6-454C-B863-DC62EA0DE83D}" destId="{BA076D14-08CD-440A-801C-86EAA269114E}" srcOrd="0" destOrd="0" parTransId="{E4E7EFD3-8C24-4AB4-83CF-356BAEE624B2}" sibTransId="{2A4F0794-31F7-486F-B6EB-178411B5A214}"/>
    <dgm:cxn modelId="{1D662E66-A1A6-4A5B-B1D6-ED7C276D27D0}" type="presOf" srcId="{2205C09F-AEB6-454C-B863-DC62EA0DE83D}" destId="{EC84BE6F-D6F0-4A34-ABAB-575EB442B7ED}" srcOrd="0" destOrd="0" presId="urn:microsoft.com/office/officeart/2005/8/layout/default"/>
    <dgm:cxn modelId="{766AB467-447D-49AA-A781-459900CA1B22}" type="presOf" srcId="{FBDCD75C-A2C8-4DB2-BCC8-70825C6A3271}" destId="{E8C996CC-0C84-4FE6-970A-79DBF5E5701F}" srcOrd="0" destOrd="0" presId="urn:microsoft.com/office/officeart/2005/8/layout/default"/>
    <dgm:cxn modelId="{C376F667-FB0B-4960-A3DC-0C853BC9646C}" srcId="{2205C09F-AEB6-454C-B863-DC62EA0DE83D}" destId="{D1D6EE96-21B3-4317-8260-AFBDD722DB81}" srcOrd="6" destOrd="0" parTransId="{B6DB0590-38B6-45BE-A778-0DA8812AB7C6}" sibTransId="{0AE9341C-AC9D-4DD1-A393-798BF248202A}"/>
    <dgm:cxn modelId="{978A0A9A-A3DB-47D7-B462-2587255D793D}" type="presOf" srcId="{E0B3FB80-118B-444C-B177-C07A0DA85759}" destId="{D095BCAB-087D-4B5B-ADE3-DCE012C5A066}" srcOrd="0" destOrd="0" presId="urn:microsoft.com/office/officeart/2005/8/layout/default"/>
    <dgm:cxn modelId="{04C6D0AA-E4EB-456D-A57D-B1A98FEFADD0}" type="presOf" srcId="{12C995B1-9A0C-4749-A892-4D1067AFB245}" destId="{D04468FF-DEBB-48C6-AD51-16752A95F197}" srcOrd="0" destOrd="0" presId="urn:microsoft.com/office/officeart/2005/8/layout/default"/>
    <dgm:cxn modelId="{507E45B9-E261-4411-AD84-93C6218FD0C5}" srcId="{2205C09F-AEB6-454C-B863-DC62EA0DE83D}" destId="{597959EF-1ADB-4093-BD86-C325DBB3FA9B}" srcOrd="3" destOrd="0" parTransId="{358A4F18-1979-4E8C-86EB-F3C85E8CEEF1}" sibTransId="{A1D1D623-5DDF-42AF-8433-E7222149A655}"/>
    <dgm:cxn modelId="{009BB0C9-482A-4971-980D-C41FE940055F}" srcId="{2205C09F-AEB6-454C-B863-DC62EA0DE83D}" destId="{0F8D6D22-3B6A-4CE9-8326-6255214A28EF}" srcOrd="4" destOrd="0" parTransId="{0FB4FD57-505D-4E9F-9711-56D01FF2F94D}" sibTransId="{32C977BE-5565-4378-8EB2-A7698CEFBA00}"/>
    <dgm:cxn modelId="{C8BE2AD0-E5E8-4AD9-8EA7-47A3872F71DA}" type="presOf" srcId="{BA076D14-08CD-440A-801C-86EAA269114E}" destId="{1A050E14-433A-4247-8C5B-0719B20378EA}" srcOrd="0" destOrd="0" presId="urn:microsoft.com/office/officeart/2005/8/layout/default"/>
    <dgm:cxn modelId="{74531EE2-8E73-476E-80DC-3DDCA53ADDD7}" srcId="{2205C09F-AEB6-454C-B863-DC62EA0DE83D}" destId="{E0B3FB80-118B-444C-B177-C07A0DA85759}" srcOrd="5" destOrd="0" parTransId="{5475B4AA-393B-4D01-A725-BE2D30389A5F}" sibTransId="{4FE421C3-90F0-417C-9A7A-5FB8D68A0477}"/>
    <dgm:cxn modelId="{1F7699EA-878A-4563-B8D3-FE1E0C160B06}" srcId="{2205C09F-AEB6-454C-B863-DC62EA0DE83D}" destId="{12C995B1-9A0C-4749-A892-4D1067AFB245}" srcOrd="2" destOrd="0" parTransId="{8563279C-B2B1-4FDE-B0D9-8C1122074EDA}" sibTransId="{A2666C2B-76E0-4E16-AFC0-AE2F0ECC9421}"/>
    <dgm:cxn modelId="{F30BEFEA-55AC-48A8-895C-1E8AB6140366}" type="presOf" srcId="{D1D6EE96-21B3-4317-8260-AFBDD722DB81}" destId="{E2601ACB-BE11-41E2-B5FC-C368E66F9986}" srcOrd="0" destOrd="0" presId="urn:microsoft.com/office/officeart/2005/8/layout/default"/>
    <dgm:cxn modelId="{E384A37D-3C1D-46CC-A2FE-060190B3E615}" type="presParOf" srcId="{EC84BE6F-D6F0-4A34-ABAB-575EB442B7ED}" destId="{1A050E14-433A-4247-8C5B-0719B20378EA}" srcOrd="0" destOrd="0" presId="urn:microsoft.com/office/officeart/2005/8/layout/default"/>
    <dgm:cxn modelId="{D69550C1-1D9D-4229-91B2-02F3A4D08A4B}" type="presParOf" srcId="{EC84BE6F-D6F0-4A34-ABAB-575EB442B7ED}" destId="{BADA0372-7CA1-41F3-B50E-9CBD7EFFC412}" srcOrd="1" destOrd="0" presId="urn:microsoft.com/office/officeart/2005/8/layout/default"/>
    <dgm:cxn modelId="{37B824AA-10FC-4953-AC7C-4C09AC595C63}" type="presParOf" srcId="{EC84BE6F-D6F0-4A34-ABAB-575EB442B7ED}" destId="{E8C996CC-0C84-4FE6-970A-79DBF5E5701F}" srcOrd="2" destOrd="0" presId="urn:microsoft.com/office/officeart/2005/8/layout/default"/>
    <dgm:cxn modelId="{EBB9F5FA-D084-4C98-9E51-99C2CCB6C691}" type="presParOf" srcId="{EC84BE6F-D6F0-4A34-ABAB-575EB442B7ED}" destId="{D0217BEE-281C-4CB8-BDC4-9AC164A18430}" srcOrd="3" destOrd="0" presId="urn:microsoft.com/office/officeart/2005/8/layout/default"/>
    <dgm:cxn modelId="{CB91F6E9-0BCF-42ED-B04B-EE69308E9B7E}" type="presParOf" srcId="{EC84BE6F-D6F0-4A34-ABAB-575EB442B7ED}" destId="{D04468FF-DEBB-48C6-AD51-16752A95F197}" srcOrd="4" destOrd="0" presId="urn:microsoft.com/office/officeart/2005/8/layout/default"/>
    <dgm:cxn modelId="{8F1717F5-3581-439F-9F95-559CBB93C1AE}" type="presParOf" srcId="{EC84BE6F-D6F0-4A34-ABAB-575EB442B7ED}" destId="{4962BED6-530A-4079-B42C-3C2AA4ECB8E3}" srcOrd="5" destOrd="0" presId="urn:microsoft.com/office/officeart/2005/8/layout/default"/>
    <dgm:cxn modelId="{BACA907C-8DAC-43CE-887D-068949CDDF76}" type="presParOf" srcId="{EC84BE6F-D6F0-4A34-ABAB-575EB442B7ED}" destId="{C3B008CF-D8F4-4A1E-B653-5CAE0BE9E122}" srcOrd="6" destOrd="0" presId="urn:microsoft.com/office/officeart/2005/8/layout/default"/>
    <dgm:cxn modelId="{EDDB1932-8F4B-4FB6-B4D4-3430AA5AC3F2}" type="presParOf" srcId="{EC84BE6F-D6F0-4A34-ABAB-575EB442B7ED}" destId="{7261C7DC-E5CA-47C7-8B93-8F25CB5773F6}" srcOrd="7" destOrd="0" presId="urn:microsoft.com/office/officeart/2005/8/layout/default"/>
    <dgm:cxn modelId="{D9CD67BD-D79D-4723-8651-21B11DFDCC5E}" type="presParOf" srcId="{EC84BE6F-D6F0-4A34-ABAB-575EB442B7ED}" destId="{1C3E8A15-1731-49FB-907E-6A10963482F9}" srcOrd="8" destOrd="0" presId="urn:microsoft.com/office/officeart/2005/8/layout/default"/>
    <dgm:cxn modelId="{012742D3-2CE8-4A98-92CD-78DE12FD1191}" type="presParOf" srcId="{EC84BE6F-D6F0-4A34-ABAB-575EB442B7ED}" destId="{85ED97F4-9CD0-441A-A0CC-5905DCD95DC1}" srcOrd="9" destOrd="0" presId="urn:microsoft.com/office/officeart/2005/8/layout/default"/>
    <dgm:cxn modelId="{47225229-B3D9-4C0C-AB75-55E909AC4241}" type="presParOf" srcId="{EC84BE6F-D6F0-4A34-ABAB-575EB442B7ED}" destId="{D095BCAB-087D-4B5B-ADE3-DCE012C5A066}" srcOrd="10" destOrd="0" presId="urn:microsoft.com/office/officeart/2005/8/layout/default"/>
    <dgm:cxn modelId="{C84900CE-B17A-4139-AE00-3D9425626B0F}" type="presParOf" srcId="{EC84BE6F-D6F0-4A34-ABAB-575EB442B7ED}" destId="{8E011221-6AA1-4E26-951A-5894E197C9BB}" srcOrd="11" destOrd="0" presId="urn:microsoft.com/office/officeart/2005/8/layout/default"/>
    <dgm:cxn modelId="{4601B04E-3041-4B32-BC2B-DB02698168D2}" type="presParOf" srcId="{EC84BE6F-D6F0-4A34-ABAB-575EB442B7ED}" destId="{E2601ACB-BE11-41E2-B5FC-C368E66F9986}"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A5C154-74A5-4015-BD41-39A07386F4DE}" type="doc">
      <dgm:prSet loTypeId="urn:microsoft.com/office/officeart/2005/8/layout/default" loCatId="list" qsTypeId="urn:microsoft.com/office/officeart/2005/8/quickstyle/simple5" qsCatId="simple" csTypeId="urn:microsoft.com/office/officeart/2005/8/colors/accent0_3" csCatId="mainScheme"/>
      <dgm:spPr/>
      <dgm:t>
        <a:bodyPr/>
        <a:lstStyle/>
        <a:p>
          <a:endParaRPr lang="en-US"/>
        </a:p>
      </dgm:t>
    </dgm:pt>
    <dgm:pt modelId="{6BB6CFBE-ED05-4E8B-AF85-2203A133BC2F}">
      <dgm:prSet/>
      <dgm:spPr/>
      <dgm:t>
        <a:bodyPr/>
        <a:lstStyle/>
        <a:p>
          <a:r>
            <a:rPr lang="en-US"/>
            <a:t>Looking to test the search match</a:t>
          </a:r>
        </a:p>
      </dgm:t>
    </dgm:pt>
    <dgm:pt modelId="{33B3727F-FF60-43B5-8C82-0BB70A4D5A4C}" type="parTrans" cxnId="{A75022DE-D577-4248-9D0A-EF898B65EEF6}">
      <dgm:prSet/>
      <dgm:spPr/>
      <dgm:t>
        <a:bodyPr/>
        <a:lstStyle/>
        <a:p>
          <a:endParaRPr lang="en-US"/>
        </a:p>
      </dgm:t>
    </dgm:pt>
    <dgm:pt modelId="{DCDE491C-A3F6-4243-B7D5-71FFC4A638B1}" type="sibTrans" cxnId="{A75022DE-D577-4248-9D0A-EF898B65EEF6}">
      <dgm:prSet/>
      <dgm:spPr/>
      <dgm:t>
        <a:bodyPr/>
        <a:lstStyle/>
        <a:p>
          <a:endParaRPr lang="en-US"/>
        </a:p>
      </dgm:t>
    </dgm:pt>
    <dgm:pt modelId="{149C2AA4-A012-41CC-95C7-EEA688120C8B}">
      <dgm:prSet/>
      <dgm:spPr/>
      <dgm:t>
        <a:bodyPr/>
        <a:lstStyle/>
        <a:p>
          <a:r>
            <a:rPr lang="en-US"/>
            <a:t>Double check for duplicates</a:t>
          </a:r>
        </a:p>
      </dgm:t>
    </dgm:pt>
    <dgm:pt modelId="{CF7CE343-E05E-494C-BF97-43637228718D}" type="parTrans" cxnId="{1E15197A-608C-4CB7-84C1-AB59E73A2714}">
      <dgm:prSet/>
      <dgm:spPr/>
      <dgm:t>
        <a:bodyPr/>
        <a:lstStyle/>
        <a:p>
          <a:endParaRPr lang="en-US"/>
        </a:p>
      </dgm:t>
    </dgm:pt>
    <dgm:pt modelId="{788C140C-577F-4058-BD85-C9E81F991F2A}" type="sibTrans" cxnId="{1E15197A-608C-4CB7-84C1-AB59E73A2714}">
      <dgm:prSet/>
      <dgm:spPr/>
      <dgm:t>
        <a:bodyPr/>
        <a:lstStyle/>
        <a:p>
          <a:endParaRPr lang="en-US"/>
        </a:p>
      </dgm:t>
    </dgm:pt>
    <dgm:pt modelId="{9A3E0CCD-B4A7-4399-AC04-E5A3DE874DEA}">
      <dgm:prSet/>
      <dgm:spPr/>
      <dgm:t>
        <a:bodyPr/>
        <a:lstStyle/>
        <a:p>
          <a:r>
            <a:rPr lang="en-US"/>
            <a:t>First name, last name, and DOB, we will not do their CCC ID initially</a:t>
          </a:r>
        </a:p>
      </dgm:t>
    </dgm:pt>
    <dgm:pt modelId="{E3E6C45E-9FE8-439F-A2BB-DA45FEB0472F}" type="parTrans" cxnId="{2B008676-A20E-47CE-B06E-0E6F4CF504AD}">
      <dgm:prSet/>
      <dgm:spPr/>
      <dgm:t>
        <a:bodyPr/>
        <a:lstStyle/>
        <a:p>
          <a:endParaRPr lang="en-US"/>
        </a:p>
      </dgm:t>
    </dgm:pt>
    <dgm:pt modelId="{0A5AB584-4944-42A3-99DA-D19118F37828}" type="sibTrans" cxnId="{2B008676-A20E-47CE-B06E-0E6F4CF504AD}">
      <dgm:prSet/>
      <dgm:spPr/>
      <dgm:t>
        <a:bodyPr/>
        <a:lstStyle/>
        <a:p>
          <a:endParaRPr lang="en-US"/>
        </a:p>
      </dgm:t>
    </dgm:pt>
    <dgm:pt modelId="{8753B5B1-7571-430D-906E-C5BE92978365}">
      <dgm:prSet/>
      <dgm:spPr/>
      <dgm:t>
        <a:bodyPr/>
        <a:lstStyle/>
        <a:p>
          <a:r>
            <a:rPr lang="en-US"/>
            <a:t>They will be provisioned an sdccd.edu email address</a:t>
          </a:r>
        </a:p>
      </dgm:t>
    </dgm:pt>
    <dgm:pt modelId="{342A59C9-C4F3-4C2B-AAC8-3F4B2850B724}" type="parTrans" cxnId="{347D8618-EBE7-4234-ACEF-67126F980750}">
      <dgm:prSet/>
      <dgm:spPr/>
      <dgm:t>
        <a:bodyPr/>
        <a:lstStyle/>
        <a:p>
          <a:endParaRPr lang="en-US"/>
        </a:p>
      </dgm:t>
    </dgm:pt>
    <dgm:pt modelId="{F0181BEF-B422-4053-B7F4-D653929121BE}" type="sibTrans" cxnId="{347D8618-EBE7-4234-ACEF-67126F980750}">
      <dgm:prSet/>
      <dgm:spPr/>
      <dgm:t>
        <a:bodyPr/>
        <a:lstStyle/>
        <a:p>
          <a:endParaRPr lang="en-US"/>
        </a:p>
      </dgm:t>
    </dgm:pt>
    <dgm:pt modelId="{4196574C-A205-41E0-A870-C869AFDF0927}">
      <dgm:prSet/>
      <dgm:spPr/>
      <dgm:t>
        <a:bodyPr/>
        <a:lstStyle/>
        <a:p>
          <a:r>
            <a:rPr lang="en-US"/>
            <a:t>How do we handle the accommodations? Is it handled by the home college or transmitted to the district</a:t>
          </a:r>
        </a:p>
      </dgm:t>
    </dgm:pt>
    <dgm:pt modelId="{30076544-7C7B-4C40-9803-A407A1832B08}" type="parTrans" cxnId="{670BA24B-E0B8-4055-AF0C-D578B2F7E3E9}">
      <dgm:prSet/>
      <dgm:spPr/>
      <dgm:t>
        <a:bodyPr/>
        <a:lstStyle/>
        <a:p>
          <a:endParaRPr lang="en-US"/>
        </a:p>
      </dgm:t>
    </dgm:pt>
    <dgm:pt modelId="{FA74CDE2-2F18-4BEE-B2C1-10061811B0AD}" type="sibTrans" cxnId="{670BA24B-E0B8-4055-AF0C-D578B2F7E3E9}">
      <dgm:prSet/>
      <dgm:spPr/>
      <dgm:t>
        <a:bodyPr/>
        <a:lstStyle/>
        <a:p>
          <a:endParaRPr lang="en-US"/>
        </a:p>
      </dgm:t>
    </dgm:pt>
    <dgm:pt modelId="{D0EC7849-DB4F-4298-B1F1-549CAC5ED9F7}">
      <dgm:prSet/>
      <dgm:spPr/>
      <dgm:t>
        <a:bodyPr/>
        <a:lstStyle/>
        <a:p>
          <a:r>
            <a:rPr lang="en-US"/>
            <a:t>They will have a CVC service indicator</a:t>
          </a:r>
        </a:p>
      </dgm:t>
    </dgm:pt>
    <dgm:pt modelId="{330911AC-63F3-4CED-B754-49D5BCF4EE64}" type="parTrans" cxnId="{3F700E9F-8CAD-48CD-A63C-2B6EC693C801}">
      <dgm:prSet/>
      <dgm:spPr/>
      <dgm:t>
        <a:bodyPr/>
        <a:lstStyle/>
        <a:p>
          <a:endParaRPr lang="en-US"/>
        </a:p>
      </dgm:t>
    </dgm:pt>
    <dgm:pt modelId="{4D10978F-C939-41BE-AD53-7062E12F11E3}" type="sibTrans" cxnId="{3F700E9F-8CAD-48CD-A63C-2B6EC693C801}">
      <dgm:prSet/>
      <dgm:spPr/>
      <dgm:t>
        <a:bodyPr/>
        <a:lstStyle/>
        <a:p>
          <a:endParaRPr lang="en-US"/>
        </a:p>
      </dgm:t>
    </dgm:pt>
    <dgm:pt modelId="{334BFF0D-D658-48CF-B8FB-8168F005FB50}">
      <dgm:prSet/>
      <dgm:spPr/>
      <dgm:t>
        <a:bodyPr/>
        <a:lstStyle/>
        <a:p>
          <a:r>
            <a:rPr lang="en-US"/>
            <a:t>Can only add and drop classes from CVC</a:t>
          </a:r>
        </a:p>
      </dgm:t>
    </dgm:pt>
    <dgm:pt modelId="{01040CA2-EBF6-4BAE-8EF9-2D25B2EF837C}" type="parTrans" cxnId="{ABAB792D-BD57-4B54-AE5A-4C047571901F}">
      <dgm:prSet/>
      <dgm:spPr/>
      <dgm:t>
        <a:bodyPr/>
        <a:lstStyle/>
        <a:p>
          <a:endParaRPr lang="en-US"/>
        </a:p>
      </dgm:t>
    </dgm:pt>
    <dgm:pt modelId="{D892D1B5-37B4-4515-8EC0-CC31954A3B78}" type="sibTrans" cxnId="{ABAB792D-BD57-4B54-AE5A-4C047571901F}">
      <dgm:prSet/>
      <dgm:spPr/>
      <dgm:t>
        <a:bodyPr/>
        <a:lstStyle/>
        <a:p>
          <a:endParaRPr lang="en-US"/>
        </a:p>
      </dgm:t>
    </dgm:pt>
    <dgm:pt modelId="{E33B651C-3425-4BB5-8115-8430B03B25D5}">
      <dgm:prSet/>
      <dgm:spPr/>
      <dgm:t>
        <a:bodyPr/>
        <a:lstStyle/>
        <a:p>
          <a:r>
            <a:rPr lang="en-US"/>
            <a:t>Admissions, FA, and Counseling will have access to service indicators</a:t>
          </a:r>
        </a:p>
      </dgm:t>
    </dgm:pt>
    <dgm:pt modelId="{335FA2CA-3DF9-4895-ACAF-669E29FEE7A8}" type="parTrans" cxnId="{171E724C-D313-4896-B701-0A5F06C89EFF}">
      <dgm:prSet/>
      <dgm:spPr/>
      <dgm:t>
        <a:bodyPr/>
        <a:lstStyle/>
        <a:p>
          <a:endParaRPr lang="en-US"/>
        </a:p>
      </dgm:t>
    </dgm:pt>
    <dgm:pt modelId="{31D3C489-2B3C-40E0-B7FA-58E07C676A29}" type="sibTrans" cxnId="{171E724C-D313-4896-B701-0A5F06C89EFF}">
      <dgm:prSet/>
      <dgm:spPr/>
      <dgm:t>
        <a:bodyPr/>
        <a:lstStyle/>
        <a:p>
          <a:endParaRPr lang="en-US"/>
        </a:p>
      </dgm:t>
    </dgm:pt>
    <dgm:pt modelId="{AEE24141-A7AE-4200-BB58-B6EF5128C308}">
      <dgm:prSet/>
      <dgm:spPr/>
      <dgm:t>
        <a:bodyPr/>
        <a:lstStyle/>
        <a:p>
          <a:r>
            <a:rPr lang="en-US"/>
            <a:t>They will have a hold because they won’t be able to apply for financial aid at the teaching college because they have a home college where they can apply</a:t>
          </a:r>
        </a:p>
      </dgm:t>
    </dgm:pt>
    <dgm:pt modelId="{F0A756C6-7D3C-4171-AE2F-F36976E2C0C1}" type="parTrans" cxnId="{D2B35079-B144-41FD-A23B-FCD2951A48C4}">
      <dgm:prSet/>
      <dgm:spPr/>
      <dgm:t>
        <a:bodyPr/>
        <a:lstStyle/>
        <a:p>
          <a:endParaRPr lang="en-US"/>
        </a:p>
      </dgm:t>
    </dgm:pt>
    <dgm:pt modelId="{563E95C4-B268-4627-A145-6817CF5289B7}" type="sibTrans" cxnId="{D2B35079-B144-41FD-A23B-FCD2951A48C4}">
      <dgm:prSet/>
      <dgm:spPr/>
      <dgm:t>
        <a:bodyPr/>
        <a:lstStyle/>
        <a:p>
          <a:endParaRPr lang="en-US"/>
        </a:p>
      </dgm:t>
    </dgm:pt>
    <dgm:pt modelId="{8007D130-DB3D-4704-AB44-A1F1D102649B}">
      <dgm:prSet/>
      <dgm:spPr/>
      <dgm:t>
        <a:bodyPr/>
        <a:lstStyle/>
        <a:p>
          <a:r>
            <a:rPr lang="en-US"/>
            <a:t>Add and drop needs to be done through CVC and not CS</a:t>
          </a:r>
        </a:p>
      </dgm:t>
    </dgm:pt>
    <dgm:pt modelId="{739E0BAD-4414-45BF-A33A-ED9C60B68820}" type="parTrans" cxnId="{D9091367-21D3-441C-BA58-1786E1A447F1}">
      <dgm:prSet/>
      <dgm:spPr/>
      <dgm:t>
        <a:bodyPr/>
        <a:lstStyle/>
        <a:p>
          <a:endParaRPr lang="en-US"/>
        </a:p>
      </dgm:t>
    </dgm:pt>
    <dgm:pt modelId="{C3132A37-3D32-4C8E-A916-337799A202B8}" type="sibTrans" cxnId="{D9091367-21D3-441C-BA58-1786E1A447F1}">
      <dgm:prSet/>
      <dgm:spPr/>
      <dgm:t>
        <a:bodyPr/>
        <a:lstStyle/>
        <a:p>
          <a:endParaRPr lang="en-US"/>
        </a:p>
      </dgm:t>
    </dgm:pt>
    <dgm:pt modelId="{95090BAB-1F1F-4B54-AA32-2CE519B93DC7}">
      <dgm:prSet/>
      <dgm:spPr/>
      <dgm:t>
        <a:bodyPr/>
        <a:lstStyle/>
        <a:p>
          <a:r>
            <a:rPr lang="en-US"/>
            <a:t>Refund needs to be manually done</a:t>
          </a:r>
        </a:p>
      </dgm:t>
    </dgm:pt>
    <dgm:pt modelId="{4B6649AD-23D1-48AA-BEB0-5CACA3871BCC}" type="parTrans" cxnId="{8D894512-78CE-4544-B4BA-E057130E3DEB}">
      <dgm:prSet/>
      <dgm:spPr/>
      <dgm:t>
        <a:bodyPr/>
        <a:lstStyle/>
        <a:p>
          <a:endParaRPr lang="en-US"/>
        </a:p>
      </dgm:t>
    </dgm:pt>
    <dgm:pt modelId="{267665CC-2D88-427D-9AA2-22E0DD6129F2}" type="sibTrans" cxnId="{8D894512-78CE-4544-B4BA-E057130E3DEB}">
      <dgm:prSet/>
      <dgm:spPr/>
      <dgm:t>
        <a:bodyPr/>
        <a:lstStyle/>
        <a:p>
          <a:endParaRPr lang="en-US"/>
        </a:p>
      </dgm:t>
    </dgm:pt>
    <dgm:pt modelId="{91B09F75-358B-44A3-A25A-D30FC8FB82DB}">
      <dgm:prSet/>
      <dgm:spPr/>
      <dgm:t>
        <a:bodyPr/>
        <a:lstStyle/>
        <a:p>
          <a:r>
            <a:rPr lang="en-US"/>
            <a:t>Clearing of prerequisites</a:t>
          </a:r>
        </a:p>
      </dgm:t>
    </dgm:pt>
    <dgm:pt modelId="{89A3F2F5-FB77-4036-9F27-A4B4AFBB9B51}" type="parTrans" cxnId="{A4437292-DD4A-4A98-9B55-FDDE12AFEEF3}">
      <dgm:prSet/>
      <dgm:spPr/>
      <dgm:t>
        <a:bodyPr/>
        <a:lstStyle/>
        <a:p>
          <a:endParaRPr lang="en-US"/>
        </a:p>
      </dgm:t>
    </dgm:pt>
    <dgm:pt modelId="{791E4AE8-B332-45DC-9778-674FFDA8F868}" type="sibTrans" cxnId="{A4437292-DD4A-4A98-9B55-FDDE12AFEEF3}">
      <dgm:prSet/>
      <dgm:spPr/>
      <dgm:t>
        <a:bodyPr/>
        <a:lstStyle/>
        <a:p>
          <a:endParaRPr lang="en-US"/>
        </a:p>
      </dgm:t>
    </dgm:pt>
    <dgm:pt modelId="{4275F51C-9F6C-40FA-B8EA-D0CBA50A7E4B}">
      <dgm:prSet/>
      <dgm:spPr/>
      <dgm:t>
        <a:bodyPr/>
        <a:lstStyle/>
        <a:p>
          <a:r>
            <a:rPr lang="en-US"/>
            <a:t>Canvas Integration</a:t>
          </a:r>
        </a:p>
      </dgm:t>
    </dgm:pt>
    <dgm:pt modelId="{1B0B6B73-11DC-4A13-8B11-9908F3C1EEE1}" type="parTrans" cxnId="{84D3FB2E-03B7-4549-B69D-AF5A7453BD97}">
      <dgm:prSet/>
      <dgm:spPr/>
      <dgm:t>
        <a:bodyPr/>
        <a:lstStyle/>
        <a:p>
          <a:endParaRPr lang="en-US"/>
        </a:p>
      </dgm:t>
    </dgm:pt>
    <dgm:pt modelId="{C305D8AD-A4C8-4992-BB7E-5271ED8C1B0D}" type="sibTrans" cxnId="{84D3FB2E-03B7-4549-B69D-AF5A7453BD97}">
      <dgm:prSet/>
      <dgm:spPr/>
      <dgm:t>
        <a:bodyPr/>
        <a:lstStyle/>
        <a:p>
          <a:endParaRPr lang="en-US"/>
        </a:p>
      </dgm:t>
    </dgm:pt>
    <dgm:pt modelId="{745650B4-5004-410A-9228-7F0321D10963}">
      <dgm:prSet/>
      <dgm:spPr/>
      <dgm:t>
        <a:bodyPr/>
        <a:lstStyle/>
        <a:p>
          <a:r>
            <a:rPr lang="en-US"/>
            <a:t>2 courses limit on the exchange</a:t>
          </a:r>
        </a:p>
      </dgm:t>
    </dgm:pt>
    <dgm:pt modelId="{6D8C6756-0F4A-4524-B1EF-817260B68D17}" type="parTrans" cxnId="{4108FCF5-675B-41A0-9E51-4FE36F3B85AC}">
      <dgm:prSet/>
      <dgm:spPr/>
      <dgm:t>
        <a:bodyPr/>
        <a:lstStyle/>
        <a:p>
          <a:endParaRPr lang="en-US"/>
        </a:p>
      </dgm:t>
    </dgm:pt>
    <dgm:pt modelId="{9DBD0795-0FBE-4ED4-A6B6-F5C8842A4B0D}" type="sibTrans" cxnId="{4108FCF5-675B-41A0-9E51-4FE36F3B85AC}">
      <dgm:prSet/>
      <dgm:spPr/>
      <dgm:t>
        <a:bodyPr/>
        <a:lstStyle/>
        <a:p>
          <a:endParaRPr lang="en-US"/>
        </a:p>
      </dgm:t>
    </dgm:pt>
    <dgm:pt modelId="{01B25ED5-4A68-46B1-AC37-33D98AADF019}">
      <dgm:prSet/>
      <dgm:spPr/>
      <dgm:t>
        <a:bodyPr/>
        <a:lstStyle/>
        <a:p>
          <a:r>
            <a:rPr lang="en-US"/>
            <a:t>At least 1 credit at the home college</a:t>
          </a:r>
        </a:p>
      </dgm:t>
    </dgm:pt>
    <dgm:pt modelId="{3F4A3F8C-8EC4-4B63-A960-4FED8FCDFC36}" type="parTrans" cxnId="{499E0328-B24F-4242-9656-5C785EB6B7B2}">
      <dgm:prSet/>
      <dgm:spPr/>
      <dgm:t>
        <a:bodyPr/>
        <a:lstStyle/>
        <a:p>
          <a:endParaRPr lang="en-US"/>
        </a:p>
      </dgm:t>
    </dgm:pt>
    <dgm:pt modelId="{8F581EE3-972E-45C9-8C03-1A8A47D99CB9}" type="sibTrans" cxnId="{499E0328-B24F-4242-9656-5C785EB6B7B2}">
      <dgm:prSet/>
      <dgm:spPr/>
      <dgm:t>
        <a:bodyPr/>
        <a:lstStyle/>
        <a:p>
          <a:endParaRPr lang="en-US"/>
        </a:p>
      </dgm:t>
    </dgm:pt>
    <dgm:pt modelId="{CB5FB110-D2E7-4CA5-8696-112C44380BA3}">
      <dgm:prSet/>
      <dgm:spPr/>
      <dgm:t>
        <a:bodyPr/>
        <a:lstStyle/>
        <a:p>
          <a:r>
            <a:rPr lang="en-US"/>
            <a:t>6 units at the home college to receive  FA</a:t>
          </a:r>
        </a:p>
      </dgm:t>
    </dgm:pt>
    <dgm:pt modelId="{095A10D2-2E2B-4D1F-A87A-341928E168AF}" type="parTrans" cxnId="{1EF94561-078E-439F-AB60-03617BAA33D3}">
      <dgm:prSet/>
      <dgm:spPr/>
      <dgm:t>
        <a:bodyPr/>
        <a:lstStyle/>
        <a:p>
          <a:endParaRPr lang="en-US"/>
        </a:p>
      </dgm:t>
    </dgm:pt>
    <dgm:pt modelId="{4ABC0B71-9A55-47C4-A21D-CA16C585E3C9}" type="sibTrans" cxnId="{1EF94561-078E-439F-AB60-03617BAA33D3}">
      <dgm:prSet/>
      <dgm:spPr/>
      <dgm:t>
        <a:bodyPr/>
        <a:lstStyle/>
        <a:p>
          <a:endParaRPr lang="en-US"/>
        </a:p>
      </dgm:t>
    </dgm:pt>
    <dgm:pt modelId="{FC03276F-982E-4DDF-B557-DD8F4EC75305}" type="pres">
      <dgm:prSet presAssocID="{2EA5C154-74A5-4015-BD41-39A07386F4DE}" presName="diagram" presStyleCnt="0">
        <dgm:presLayoutVars>
          <dgm:dir/>
          <dgm:resizeHandles val="exact"/>
        </dgm:presLayoutVars>
      </dgm:prSet>
      <dgm:spPr/>
    </dgm:pt>
    <dgm:pt modelId="{F895F175-9B0C-4FEC-B77A-C1869C9F1265}" type="pres">
      <dgm:prSet presAssocID="{6BB6CFBE-ED05-4E8B-AF85-2203A133BC2F}" presName="node" presStyleLbl="node1" presStyleIdx="0" presStyleCnt="16">
        <dgm:presLayoutVars>
          <dgm:bulletEnabled val="1"/>
        </dgm:presLayoutVars>
      </dgm:prSet>
      <dgm:spPr/>
    </dgm:pt>
    <dgm:pt modelId="{A3FC6985-2D24-48A0-973D-4937CCB23A0D}" type="pres">
      <dgm:prSet presAssocID="{DCDE491C-A3F6-4243-B7D5-71FFC4A638B1}" presName="sibTrans" presStyleCnt="0"/>
      <dgm:spPr/>
    </dgm:pt>
    <dgm:pt modelId="{4E3CF35E-AFE5-4505-AD25-EA04789BA8BE}" type="pres">
      <dgm:prSet presAssocID="{149C2AA4-A012-41CC-95C7-EEA688120C8B}" presName="node" presStyleLbl="node1" presStyleIdx="1" presStyleCnt="16">
        <dgm:presLayoutVars>
          <dgm:bulletEnabled val="1"/>
        </dgm:presLayoutVars>
      </dgm:prSet>
      <dgm:spPr/>
    </dgm:pt>
    <dgm:pt modelId="{D6643925-6380-425F-9843-3F84CDD63259}" type="pres">
      <dgm:prSet presAssocID="{788C140C-577F-4058-BD85-C9E81F991F2A}" presName="sibTrans" presStyleCnt="0"/>
      <dgm:spPr/>
    </dgm:pt>
    <dgm:pt modelId="{88F5613F-55C0-446F-8D58-A4649C0B67B3}" type="pres">
      <dgm:prSet presAssocID="{9A3E0CCD-B4A7-4399-AC04-E5A3DE874DEA}" presName="node" presStyleLbl="node1" presStyleIdx="2" presStyleCnt="16">
        <dgm:presLayoutVars>
          <dgm:bulletEnabled val="1"/>
        </dgm:presLayoutVars>
      </dgm:prSet>
      <dgm:spPr/>
    </dgm:pt>
    <dgm:pt modelId="{4F979BF9-8E3D-4CD4-983C-AC02A843F84F}" type="pres">
      <dgm:prSet presAssocID="{0A5AB584-4944-42A3-99DA-D19118F37828}" presName="sibTrans" presStyleCnt="0"/>
      <dgm:spPr/>
    </dgm:pt>
    <dgm:pt modelId="{084E78BC-9CBE-4792-BB69-E8220671CDEC}" type="pres">
      <dgm:prSet presAssocID="{8753B5B1-7571-430D-906E-C5BE92978365}" presName="node" presStyleLbl="node1" presStyleIdx="3" presStyleCnt="16">
        <dgm:presLayoutVars>
          <dgm:bulletEnabled val="1"/>
        </dgm:presLayoutVars>
      </dgm:prSet>
      <dgm:spPr/>
    </dgm:pt>
    <dgm:pt modelId="{AF292B95-205D-4922-AAEC-626F94FD3607}" type="pres">
      <dgm:prSet presAssocID="{F0181BEF-B422-4053-B7F4-D653929121BE}" presName="sibTrans" presStyleCnt="0"/>
      <dgm:spPr/>
    </dgm:pt>
    <dgm:pt modelId="{BCEEA0B1-AA13-4765-A4F6-29159153C7F8}" type="pres">
      <dgm:prSet presAssocID="{4196574C-A205-41E0-A870-C869AFDF0927}" presName="node" presStyleLbl="node1" presStyleIdx="4" presStyleCnt="16">
        <dgm:presLayoutVars>
          <dgm:bulletEnabled val="1"/>
        </dgm:presLayoutVars>
      </dgm:prSet>
      <dgm:spPr/>
    </dgm:pt>
    <dgm:pt modelId="{8001E8F3-3CE7-4809-B411-99B1313DDEEC}" type="pres">
      <dgm:prSet presAssocID="{FA74CDE2-2F18-4BEE-B2C1-10061811B0AD}" presName="sibTrans" presStyleCnt="0"/>
      <dgm:spPr/>
    </dgm:pt>
    <dgm:pt modelId="{0060E156-DDD5-45C6-9621-C280CA18EFED}" type="pres">
      <dgm:prSet presAssocID="{D0EC7849-DB4F-4298-B1F1-549CAC5ED9F7}" presName="node" presStyleLbl="node1" presStyleIdx="5" presStyleCnt="16">
        <dgm:presLayoutVars>
          <dgm:bulletEnabled val="1"/>
        </dgm:presLayoutVars>
      </dgm:prSet>
      <dgm:spPr/>
    </dgm:pt>
    <dgm:pt modelId="{42A332BB-1C70-4FD2-9B24-1B12886DC04D}" type="pres">
      <dgm:prSet presAssocID="{4D10978F-C939-41BE-AD53-7062E12F11E3}" presName="sibTrans" presStyleCnt="0"/>
      <dgm:spPr/>
    </dgm:pt>
    <dgm:pt modelId="{375DA054-E977-4F82-A15F-47025C70A54B}" type="pres">
      <dgm:prSet presAssocID="{334BFF0D-D658-48CF-B8FB-8168F005FB50}" presName="node" presStyleLbl="node1" presStyleIdx="6" presStyleCnt="16">
        <dgm:presLayoutVars>
          <dgm:bulletEnabled val="1"/>
        </dgm:presLayoutVars>
      </dgm:prSet>
      <dgm:spPr/>
    </dgm:pt>
    <dgm:pt modelId="{685ED78C-50A2-4C7A-B3F5-D281DF71E9D7}" type="pres">
      <dgm:prSet presAssocID="{D892D1B5-37B4-4515-8EC0-CC31954A3B78}" presName="sibTrans" presStyleCnt="0"/>
      <dgm:spPr/>
    </dgm:pt>
    <dgm:pt modelId="{A2F03760-1E2C-49C7-B5B8-D0D3CC10E878}" type="pres">
      <dgm:prSet presAssocID="{E33B651C-3425-4BB5-8115-8430B03B25D5}" presName="node" presStyleLbl="node1" presStyleIdx="7" presStyleCnt="16">
        <dgm:presLayoutVars>
          <dgm:bulletEnabled val="1"/>
        </dgm:presLayoutVars>
      </dgm:prSet>
      <dgm:spPr/>
    </dgm:pt>
    <dgm:pt modelId="{59514A18-D0D9-489B-92D4-AE8BB1EE9192}" type="pres">
      <dgm:prSet presAssocID="{31D3C489-2B3C-40E0-B7FA-58E07C676A29}" presName="sibTrans" presStyleCnt="0"/>
      <dgm:spPr/>
    </dgm:pt>
    <dgm:pt modelId="{F91F6F54-D683-40FC-BC82-88857CADFCEE}" type="pres">
      <dgm:prSet presAssocID="{AEE24141-A7AE-4200-BB58-B6EF5128C308}" presName="node" presStyleLbl="node1" presStyleIdx="8" presStyleCnt="16">
        <dgm:presLayoutVars>
          <dgm:bulletEnabled val="1"/>
        </dgm:presLayoutVars>
      </dgm:prSet>
      <dgm:spPr/>
    </dgm:pt>
    <dgm:pt modelId="{3CFDBEE1-A55D-4B93-B95F-29C989454485}" type="pres">
      <dgm:prSet presAssocID="{563E95C4-B268-4627-A145-6817CF5289B7}" presName="sibTrans" presStyleCnt="0"/>
      <dgm:spPr/>
    </dgm:pt>
    <dgm:pt modelId="{6F3DA999-935B-432B-81F4-BFF94F355F77}" type="pres">
      <dgm:prSet presAssocID="{8007D130-DB3D-4704-AB44-A1F1D102649B}" presName="node" presStyleLbl="node1" presStyleIdx="9" presStyleCnt="16">
        <dgm:presLayoutVars>
          <dgm:bulletEnabled val="1"/>
        </dgm:presLayoutVars>
      </dgm:prSet>
      <dgm:spPr/>
    </dgm:pt>
    <dgm:pt modelId="{26B2FC33-4D7E-4C5E-878F-BF1947A55329}" type="pres">
      <dgm:prSet presAssocID="{C3132A37-3D32-4C8E-A916-337799A202B8}" presName="sibTrans" presStyleCnt="0"/>
      <dgm:spPr/>
    </dgm:pt>
    <dgm:pt modelId="{780A2BDA-90F6-400C-ABDE-F7D404CAD93F}" type="pres">
      <dgm:prSet presAssocID="{95090BAB-1F1F-4B54-AA32-2CE519B93DC7}" presName="node" presStyleLbl="node1" presStyleIdx="10" presStyleCnt="16">
        <dgm:presLayoutVars>
          <dgm:bulletEnabled val="1"/>
        </dgm:presLayoutVars>
      </dgm:prSet>
      <dgm:spPr/>
    </dgm:pt>
    <dgm:pt modelId="{AEEDBA70-BC63-4945-85F4-DF2BEFA8F102}" type="pres">
      <dgm:prSet presAssocID="{267665CC-2D88-427D-9AA2-22E0DD6129F2}" presName="sibTrans" presStyleCnt="0"/>
      <dgm:spPr/>
    </dgm:pt>
    <dgm:pt modelId="{03376A13-7380-485A-996C-DEDF80CF7A05}" type="pres">
      <dgm:prSet presAssocID="{91B09F75-358B-44A3-A25A-D30FC8FB82DB}" presName="node" presStyleLbl="node1" presStyleIdx="11" presStyleCnt="16">
        <dgm:presLayoutVars>
          <dgm:bulletEnabled val="1"/>
        </dgm:presLayoutVars>
      </dgm:prSet>
      <dgm:spPr/>
    </dgm:pt>
    <dgm:pt modelId="{69C97D79-3E3A-45CE-85FB-9EBED0F56AD5}" type="pres">
      <dgm:prSet presAssocID="{791E4AE8-B332-45DC-9778-674FFDA8F868}" presName="sibTrans" presStyleCnt="0"/>
      <dgm:spPr/>
    </dgm:pt>
    <dgm:pt modelId="{6CCF8878-7F4E-4493-A279-40C11C05E077}" type="pres">
      <dgm:prSet presAssocID="{4275F51C-9F6C-40FA-B8EA-D0CBA50A7E4B}" presName="node" presStyleLbl="node1" presStyleIdx="12" presStyleCnt="16">
        <dgm:presLayoutVars>
          <dgm:bulletEnabled val="1"/>
        </dgm:presLayoutVars>
      </dgm:prSet>
      <dgm:spPr/>
    </dgm:pt>
    <dgm:pt modelId="{7F112CE5-4C6E-45F0-A0E5-1AD2AF445756}" type="pres">
      <dgm:prSet presAssocID="{C305D8AD-A4C8-4992-BB7E-5271ED8C1B0D}" presName="sibTrans" presStyleCnt="0"/>
      <dgm:spPr/>
    </dgm:pt>
    <dgm:pt modelId="{4E3568B2-B7B9-4DA1-94A5-96A6427AD436}" type="pres">
      <dgm:prSet presAssocID="{745650B4-5004-410A-9228-7F0321D10963}" presName="node" presStyleLbl="node1" presStyleIdx="13" presStyleCnt="16">
        <dgm:presLayoutVars>
          <dgm:bulletEnabled val="1"/>
        </dgm:presLayoutVars>
      </dgm:prSet>
      <dgm:spPr/>
    </dgm:pt>
    <dgm:pt modelId="{93F12658-79AE-431D-B2F9-0CA2E3027364}" type="pres">
      <dgm:prSet presAssocID="{9DBD0795-0FBE-4ED4-A6B6-F5C8842A4B0D}" presName="sibTrans" presStyleCnt="0"/>
      <dgm:spPr/>
    </dgm:pt>
    <dgm:pt modelId="{CD07FF49-6FF0-4D7E-9B2F-3D54B5783032}" type="pres">
      <dgm:prSet presAssocID="{01B25ED5-4A68-46B1-AC37-33D98AADF019}" presName="node" presStyleLbl="node1" presStyleIdx="14" presStyleCnt="16">
        <dgm:presLayoutVars>
          <dgm:bulletEnabled val="1"/>
        </dgm:presLayoutVars>
      </dgm:prSet>
      <dgm:spPr/>
    </dgm:pt>
    <dgm:pt modelId="{4C0EF9A1-CA1F-48F7-B3F7-7B9423DA84CB}" type="pres">
      <dgm:prSet presAssocID="{8F581EE3-972E-45C9-8C03-1A8A47D99CB9}" presName="sibTrans" presStyleCnt="0"/>
      <dgm:spPr/>
    </dgm:pt>
    <dgm:pt modelId="{53F3BF70-D8C4-44AA-A489-466BB6CD290D}" type="pres">
      <dgm:prSet presAssocID="{CB5FB110-D2E7-4CA5-8696-112C44380BA3}" presName="node" presStyleLbl="node1" presStyleIdx="15" presStyleCnt="16">
        <dgm:presLayoutVars>
          <dgm:bulletEnabled val="1"/>
        </dgm:presLayoutVars>
      </dgm:prSet>
      <dgm:spPr/>
    </dgm:pt>
  </dgm:ptLst>
  <dgm:cxnLst>
    <dgm:cxn modelId="{F4CD5708-A3AF-4622-872E-45282FEA0291}" type="presOf" srcId="{6BB6CFBE-ED05-4E8B-AF85-2203A133BC2F}" destId="{F895F175-9B0C-4FEC-B77A-C1869C9F1265}" srcOrd="0" destOrd="0" presId="urn:microsoft.com/office/officeart/2005/8/layout/default"/>
    <dgm:cxn modelId="{8D894512-78CE-4544-B4BA-E057130E3DEB}" srcId="{2EA5C154-74A5-4015-BD41-39A07386F4DE}" destId="{95090BAB-1F1F-4B54-AA32-2CE519B93DC7}" srcOrd="10" destOrd="0" parTransId="{4B6649AD-23D1-48AA-BEB0-5CACA3871BCC}" sibTransId="{267665CC-2D88-427D-9AA2-22E0DD6129F2}"/>
    <dgm:cxn modelId="{347D8618-EBE7-4234-ACEF-67126F980750}" srcId="{2EA5C154-74A5-4015-BD41-39A07386F4DE}" destId="{8753B5B1-7571-430D-906E-C5BE92978365}" srcOrd="3" destOrd="0" parTransId="{342A59C9-C4F3-4C2B-AAC8-3F4B2850B724}" sibTransId="{F0181BEF-B422-4053-B7F4-D653929121BE}"/>
    <dgm:cxn modelId="{9B64E71B-DFDC-4E53-9751-EFCE17A1E207}" type="presOf" srcId="{AEE24141-A7AE-4200-BB58-B6EF5128C308}" destId="{F91F6F54-D683-40FC-BC82-88857CADFCEE}" srcOrd="0" destOrd="0" presId="urn:microsoft.com/office/officeart/2005/8/layout/default"/>
    <dgm:cxn modelId="{499E0328-B24F-4242-9656-5C785EB6B7B2}" srcId="{2EA5C154-74A5-4015-BD41-39A07386F4DE}" destId="{01B25ED5-4A68-46B1-AC37-33D98AADF019}" srcOrd="14" destOrd="0" parTransId="{3F4A3F8C-8EC4-4B63-A960-4FED8FCDFC36}" sibTransId="{8F581EE3-972E-45C9-8C03-1A8A47D99CB9}"/>
    <dgm:cxn modelId="{A795F328-EE3C-4AA5-8BAA-28A7F46B9AF6}" type="presOf" srcId="{CB5FB110-D2E7-4CA5-8696-112C44380BA3}" destId="{53F3BF70-D8C4-44AA-A489-466BB6CD290D}" srcOrd="0" destOrd="0" presId="urn:microsoft.com/office/officeart/2005/8/layout/default"/>
    <dgm:cxn modelId="{ABAB792D-BD57-4B54-AE5A-4C047571901F}" srcId="{2EA5C154-74A5-4015-BD41-39A07386F4DE}" destId="{334BFF0D-D658-48CF-B8FB-8168F005FB50}" srcOrd="6" destOrd="0" parTransId="{01040CA2-EBF6-4BAE-8EF9-2D25B2EF837C}" sibTransId="{D892D1B5-37B4-4515-8EC0-CC31954A3B78}"/>
    <dgm:cxn modelId="{84D3FB2E-03B7-4549-B69D-AF5A7453BD97}" srcId="{2EA5C154-74A5-4015-BD41-39A07386F4DE}" destId="{4275F51C-9F6C-40FA-B8EA-D0CBA50A7E4B}" srcOrd="12" destOrd="0" parTransId="{1B0B6B73-11DC-4A13-8B11-9908F3C1EEE1}" sibTransId="{C305D8AD-A4C8-4992-BB7E-5271ED8C1B0D}"/>
    <dgm:cxn modelId="{3F401D3B-FC82-4076-A1E0-6235AD3D03EF}" type="presOf" srcId="{4196574C-A205-41E0-A870-C869AFDF0927}" destId="{BCEEA0B1-AA13-4765-A4F6-29159153C7F8}" srcOrd="0" destOrd="0" presId="urn:microsoft.com/office/officeart/2005/8/layout/default"/>
    <dgm:cxn modelId="{B099863B-06BD-496F-8DC0-5CD01C641111}" type="presOf" srcId="{8007D130-DB3D-4704-AB44-A1F1D102649B}" destId="{6F3DA999-935B-432B-81F4-BFF94F355F77}" srcOrd="0" destOrd="0" presId="urn:microsoft.com/office/officeart/2005/8/layout/default"/>
    <dgm:cxn modelId="{DEEC1A5D-BCC6-4F15-AD4A-697B6E42DAFF}" type="presOf" srcId="{9A3E0CCD-B4A7-4399-AC04-E5A3DE874DEA}" destId="{88F5613F-55C0-446F-8D58-A4649C0B67B3}" srcOrd="0" destOrd="0" presId="urn:microsoft.com/office/officeart/2005/8/layout/default"/>
    <dgm:cxn modelId="{1EF94561-078E-439F-AB60-03617BAA33D3}" srcId="{2EA5C154-74A5-4015-BD41-39A07386F4DE}" destId="{CB5FB110-D2E7-4CA5-8696-112C44380BA3}" srcOrd="15" destOrd="0" parTransId="{095A10D2-2E2B-4D1F-A87A-341928E168AF}" sibTransId="{4ABC0B71-9A55-47C4-A21D-CA16C585E3C9}"/>
    <dgm:cxn modelId="{DD3C4B41-337F-4799-83FE-5B11774F5A39}" type="presOf" srcId="{2EA5C154-74A5-4015-BD41-39A07386F4DE}" destId="{FC03276F-982E-4DDF-B557-DD8F4EC75305}" srcOrd="0" destOrd="0" presId="urn:microsoft.com/office/officeart/2005/8/layout/default"/>
    <dgm:cxn modelId="{D9091367-21D3-441C-BA58-1786E1A447F1}" srcId="{2EA5C154-74A5-4015-BD41-39A07386F4DE}" destId="{8007D130-DB3D-4704-AB44-A1F1D102649B}" srcOrd="9" destOrd="0" parTransId="{739E0BAD-4414-45BF-A33A-ED9C60B68820}" sibTransId="{C3132A37-3D32-4C8E-A916-337799A202B8}"/>
    <dgm:cxn modelId="{F2ECF769-9DC9-4671-B8B4-D02FFF5C77F5}" type="presOf" srcId="{334BFF0D-D658-48CF-B8FB-8168F005FB50}" destId="{375DA054-E977-4F82-A15F-47025C70A54B}" srcOrd="0" destOrd="0" presId="urn:microsoft.com/office/officeart/2005/8/layout/default"/>
    <dgm:cxn modelId="{670BA24B-E0B8-4055-AF0C-D578B2F7E3E9}" srcId="{2EA5C154-74A5-4015-BD41-39A07386F4DE}" destId="{4196574C-A205-41E0-A870-C869AFDF0927}" srcOrd="4" destOrd="0" parTransId="{30076544-7C7B-4C40-9803-A407A1832B08}" sibTransId="{FA74CDE2-2F18-4BEE-B2C1-10061811B0AD}"/>
    <dgm:cxn modelId="{171E724C-D313-4896-B701-0A5F06C89EFF}" srcId="{2EA5C154-74A5-4015-BD41-39A07386F4DE}" destId="{E33B651C-3425-4BB5-8115-8430B03B25D5}" srcOrd="7" destOrd="0" parTransId="{335FA2CA-3DF9-4895-ACAF-669E29FEE7A8}" sibTransId="{31D3C489-2B3C-40E0-B7FA-58E07C676A29}"/>
    <dgm:cxn modelId="{47E1F671-F347-425D-9CB5-1002884E8E1B}" type="presOf" srcId="{149C2AA4-A012-41CC-95C7-EEA688120C8B}" destId="{4E3CF35E-AFE5-4505-AD25-EA04789BA8BE}" srcOrd="0" destOrd="0" presId="urn:microsoft.com/office/officeart/2005/8/layout/default"/>
    <dgm:cxn modelId="{2B008676-A20E-47CE-B06E-0E6F4CF504AD}" srcId="{2EA5C154-74A5-4015-BD41-39A07386F4DE}" destId="{9A3E0CCD-B4A7-4399-AC04-E5A3DE874DEA}" srcOrd="2" destOrd="0" parTransId="{E3E6C45E-9FE8-439F-A2BB-DA45FEB0472F}" sibTransId="{0A5AB584-4944-42A3-99DA-D19118F37828}"/>
    <dgm:cxn modelId="{D2B35079-B144-41FD-A23B-FCD2951A48C4}" srcId="{2EA5C154-74A5-4015-BD41-39A07386F4DE}" destId="{AEE24141-A7AE-4200-BB58-B6EF5128C308}" srcOrd="8" destOrd="0" parTransId="{F0A756C6-7D3C-4171-AE2F-F36976E2C0C1}" sibTransId="{563E95C4-B268-4627-A145-6817CF5289B7}"/>
    <dgm:cxn modelId="{1E15197A-608C-4CB7-84C1-AB59E73A2714}" srcId="{2EA5C154-74A5-4015-BD41-39A07386F4DE}" destId="{149C2AA4-A012-41CC-95C7-EEA688120C8B}" srcOrd="1" destOrd="0" parTransId="{CF7CE343-E05E-494C-BF97-43637228718D}" sibTransId="{788C140C-577F-4058-BD85-C9E81F991F2A}"/>
    <dgm:cxn modelId="{A4437292-DD4A-4A98-9B55-FDDE12AFEEF3}" srcId="{2EA5C154-74A5-4015-BD41-39A07386F4DE}" destId="{91B09F75-358B-44A3-A25A-D30FC8FB82DB}" srcOrd="11" destOrd="0" parTransId="{89A3F2F5-FB77-4036-9F27-A4B4AFBB9B51}" sibTransId="{791E4AE8-B332-45DC-9778-674FFDA8F868}"/>
    <dgm:cxn modelId="{3F700E9F-8CAD-48CD-A63C-2B6EC693C801}" srcId="{2EA5C154-74A5-4015-BD41-39A07386F4DE}" destId="{D0EC7849-DB4F-4298-B1F1-549CAC5ED9F7}" srcOrd="5" destOrd="0" parTransId="{330911AC-63F3-4CED-B754-49D5BCF4EE64}" sibTransId="{4D10978F-C939-41BE-AD53-7062E12F11E3}"/>
    <dgm:cxn modelId="{2DB290A5-FFB0-4CF2-B5D9-2306555BB560}" type="presOf" srcId="{01B25ED5-4A68-46B1-AC37-33D98AADF019}" destId="{CD07FF49-6FF0-4D7E-9B2F-3D54B5783032}" srcOrd="0" destOrd="0" presId="urn:microsoft.com/office/officeart/2005/8/layout/default"/>
    <dgm:cxn modelId="{057897C4-8F9D-449A-BFD0-F7DD6E801735}" type="presOf" srcId="{95090BAB-1F1F-4B54-AA32-2CE519B93DC7}" destId="{780A2BDA-90F6-400C-ABDE-F7D404CAD93F}" srcOrd="0" destOrd="0" presId="urn:microsoft.com/office/officeart/2005/8/layout/default"/>
    <dgm:cxn modelId="{7C8729D4-B288-4BBE-9ABE-9F20C01DA68D}" type="presOf" srcId="{91B09F75-358B-44A3-A25A-D30FC8FB82DB}" destId="{03376A13-7380-485A-996C-DEDF80CF7A05}" srcOrd="0" destOrd="0" presId="urn:microsoft.com/office/officeart/2005/8/layout/default"/>
    <dgm:cxn modelId="{FECC00D5-1E0D-4E4A-8D75-0E2C2F1B683B}" type="presOf" srcId="{8753B5B1-7571-430D-906E-C5BE92978365}" destId="{084E78BC-9CBE-4792-BB69-E8220671CDEC}" srcOrd="0" destOrd="0" presId="urn:microsoft.com/office/officeart/2005/8/layout/default"/>
    <dgm:cxn modelId="{0BA9A5D8-536A-4613-A7D9-4BD64C4A3ED1}" type="presOf" srcId="{D0EC7849-DB4F-4298-B1F1-549CAC5ED9F7}" destId="{0060E156-DDD5-45C6-9621-C280CA18EFED}" srcOrd="0" destOrd="0" presId="urn:microsoft.com/office/officeart/2005/8/layout/default"/>
    <dgm:cxn modelId="{A75022DE-D577-4248-9D0A-EF898B65EEF6}" srcId="{2EA5C154-74A5-4015-BD41-39A07386F4DE}" destId="{6BB6CFBE-ED05-4E8B-AF85-2203A133BC2F}" srcOrd="0" destOrd="0" parTransId="{33B3727F-FF60-43B5-8C82-0BB70A4D5A4C}" sibTransId="{DCDE491C-A3F6-4243-B7D5-71FFC4A638B1}"/>
    <dgm:cxn modelId="{E84D71F1-397A-497F-A81E-06A6F25442B3}" type="presOf" srcId="{745650B4-5004-410A-9228-7F0321D10963}" destId="{4E3568B2-B7B9-4DA1-94A5-96A6427AD436}" srcOrd="0" destOrd="0" presId="urn:microsoft.com/office/officeart/2005/8/layout/default"/>
    <dgm:cxn modelId="{7B0C7BF1-28EC-4966-8C83-785CC3381195}" type="presOf" srcId="{4275F51C-9F6C-40FA-B8EA-D0CBA50A7E4B}" destId="{6CCF8878-7F4E-4493-A279-40C11C05E077}" srcOrd="0" destOrd="0" presId="urn:microsoft.com/office/officeart/2005/8/layout/default"/>
    <dgm:cxn modelId="{4108FCF5-675B-41A0-9E51-4FE36F3B85AC}" srcId="{2EA5C154-74A5-4015-BD41-39A07386F4DE}" destId="{745650B4-5004-410A-9228-7F0321D10963}" srcOrd="13" destOrd="0" parTransId="{6D8C6756-0F4A-4524-B1EF-817260B68D17}" sibTransId="{9DBD0795-0FBE-4ED4-A6B6-F5C8842A4B0D}"/>
    <dgm:cxn modelId="{46B99AFD-FC21-4CD1-9F6E-DE3ED15F4CCC}" type="presOf" srcId="{E33B651C-3425-4BB5-8115-8430B03B25D5}" destId="{A2F03760-1E2C-49C7-B5B8-D0D3CC10E878}" srcOrd="0" destOrd="0" presId="urn:microsoft.com/office/officeart/2005/8/layout/default"/>
    <dgm:cxn modelId="{1D838DBA-8B60-4B56-B5CA-C283E32CEDBE}" type="presParOf" srcId="{FC03276F-982E-4DDF-B557-DD8F4EC75305}" destId="{F895F175-9B0C-4FEC-B77A-C1869C9F1265}" srcOrd="0" destOrd="0" presId="urn:microsoft.com/office/officeart/2005/8/layout/default"/>
    <dgm:cxn modelId="{9530D9C9-2FA4-4F77-B3BC-5BFAED72557B}" type="presParOf" srcId="{FC03276F-982E-4DDF-B557-DD8F4EC75305}" destId="{A3FC6985-2D24-48A0-973D-4937CCB23A0D}" srcOrd="1" destOrd="0" presId="urn:microsoft.com/office/officeart/2005/8/layout/default"/>
    <dgm:cxn modelId="{8C224CF0-206A-4B86-831E-99FBDDDD0B24}" type="presParOf" srcId="{FC03276F-982E-4DDF-B557-DD8F4EC75305}" destId="{4E3CF35E-AFE5-4505-AD25-EA04789BA8BE}" srcOrd="2" destOrd="0" presId="urn:microsoft.com/office/officeart/2005/8/layout/default"/>
    <dgm:cxn modelId="{D158FAEA-AC61-49B8-96B9-E3BFA2320C26}" type="presParOf" srcId="{FC03276F-982E-4DDF-B557-DD8F4EC75305}" destId="{D6643925-6380-425F-9843-3F84CDD63259}" srcOrd="3" destOrd="0" presId="urn:microsoft.com/office/officeart/2005/8/layout/default"/>
    <dgm:cxn modelId="{10770ED6-59BE-439F-BD7F-2025859E314E}" type="presParOf" srcId="{FC03276F-982E-4DDF-B557-DD8F4EC75305}" destId="{88F5613F-55C0-446F-8D58-A4649C0B67B3}" srcOrd="4" destOrd="0" presId="urn:microsoft.com/office/officeart/2005/8/layout/default"/>
    <dgm:cxn modelId="{9D7C608D-61E2-4EFA-AC27-61D2F178230B}" type="presParOf" srcId="{FC03276F-982E-4DDF-B557-DD8F4EC75305}" destId="{4F979BF9-8E3D-4CD4-983C-AC02A843F84F}" srcOrd="5" destOrd="0" presId="urn:microsoft.com/office/officeart/2005/8/layout/default"/>
    <dgm:cxn modelId="{0FB8931F-AF6C-418B-AB73-574586A3B03A}" type="presParOf" srcId="{FC03276F-982E-4DDF-B557-DD8F4EC75305}" destId="{084E78BC-9CBE-4792-BB69-E8220671CDEC}" srcOrd="6" destOrd="0" presId="urn:microsoft.com/office/officeart/2005/8/layout/default"/>
    <dgm:cxn modelId="{82414342-D4A2-48B9-AB8E-D6F3637975D6}" type="presParOf" srcId="{FC03276F-982E-4DDF-B557-DD8F4EC75305}" destId="{AF292B95-205D-4922-AAEC-626F94FD3607}" srcOrd="7" destOrd="0" presId="urn:microsoft.com/office/officeart/2005/8/layout/default"/>
    <dgm:cxn modelId="{7DD82569-AA16-4E24-8D31-13C34A1E57ED}" type="presParOf" srcId="{FC03276F-982E-4DDF-B557-DD8F4EC75305}" destId="{BCEEA0B1-AA13-4765-A4F6-29159153C7F8}" srcOrd="8" destOrd="0" presId="urn:microsoft.com/office/officeart/2005/8/layout/default"/>
    <dgm:cxn modelId="{CF5B04FC-93A7-43B2-A92A-7CD27889C053}" type="presParOf" srcId="{FC03276F-982E-4DDF-B557-DD8F4EC75305}" destId="{8001E8F3-3CE7-4809-B411-99B1313DDEEC}" srcOrd="9" destOrd="0" presId="urn:microsoft.com/office/officeart/2005/8/layout/default"/>
    <dgm:cxn modelId="{FB427A40-BE90-4B2E-874E-E801CB58E769}" type="presParOf" srcId="{FC03276F-982E-4DDF-B557-DD8F4EC75305}" destId="{0060E156-DDD5-45C6-9621-C280CA18EFED}" srcOrd="10" destOrd="0" presId="urn:microsoft.com/office/officeart/2005/8/layout/default"/>
    <dgm:cxn modelId="{B3C5301E-3089-497F-B239-41D98845D73E}" type="presParOf" srcId="{FC03276F-982E-4DDF-B557-DD8F4EC75305}" destId="{42A332BB-1C70-4FD2-9B24-1B12886DC04D}" srcOrd="11" destOrd="0" presId="urn:microsoft.com/office/officeart/2005/8/layout/default"/>
    <dgm:cxn modelId="{85DF1931-9648-4CE7-906E-C9032E7EE8EC}" type="presParOf" srcId="{FC03276F-982E-4DDF-B557-DD8F4EC75305}" destId="{375DA054-E977-4F82-A15F-47025C70A54B}" srcOrd="12" destOrd="0" presId="urn:microsoft.com/office/officeart/2005/8/layout/default"/>
    <dgm:cxn modelId="{22215E9F-9062-46D1-AEA4-72B0442C8A53}" type="presParOf" srcId="{FC03276F-982E-4DDF-B557-DD8F4EC75305}" destId="{685ED78C-50A2-4C7A-B3F5-D281DF71E9D7}" srcOrd="13" destOrd="0" presId="urn:microsoft.com/office/officeart/2005/8/layout/default"/>
    <dgm:cxn modelId="{3E483759-1A1D-438F-8063-88D0296E1425}" type="presParOf" srcId="{FC03276F-982E-4DDF-B557-DD8F4EC75305}" destId="{A2F03760-1E2C-49C7-B5B8-D0D3CC10E878}" srcOrd="14" destOrd="0" presId="urn:microsoft.com/office/officeart/2005/8/layout/default"/>
    <dgm:cxn modelId="{940005F1-4570-404B-B87D-C55244A4F06A}" type="presParOf" srcId="{FC03276F-982E-4DDF-B557-DD8F4EC75305}" destId="{59514A18-D0D9-489B-92D4-AE8BB1EE9192}" srcOrd="15" destOrd="0" presId="urn:microsoft.com/office/officeart/2005/8/layout/default"/>
    <dgm:cxn modelId="{01953051-75A9-4477-93AE-AC067287B032}" type="presParOf" srcId="{FC03276F-982E-4DDF-B557-DD8F4EC75305}" destId="{F91F6F54-D683-40FC-BC82-88857CADFCEE}" srcOrd="16" destOrd="0" presId="urn:microsoft.com/office/officeart/2005/8/layout/default"/>
    <dgm:cxn modelId="{7E63BBE6-C535-43C2-BEE7-C471F75C23D3}" type="presParOf" srcId="{FC03276F-982E-4DDF-B557-DD8F4EC75305}" destId="{3CFDBEE1-A55D-4B93-B95F-29C989454485}" srcOrd="17" destOrd="0" presId="urn:microsoft.com/office/officeart/2005/8/layout/default"/>
    <dgm:cxn modelId="{71E3A601-4ADE-4FFE-BD22-EA23764FEA99}" type="presParOf" srcId="{FC03276F-982E-4DDF-B557-DD8F4EC75305}" destId="{6F3DA999-935B-432B-81F4-BFF94F355F77}" srcOrd="18" destOrd="0" presId="urn:microsoft.com/office/officeart/2005/8/layout/default"/>
    <dgm:cxn modelId="{E04BEDE9-311E-423B-992D-52BF81C7BA73}" type="presParOf" srcId="{FC03276F-982E-4DDF-B557-DD8F4EC75305}" destId="{26B2FC33-4D7E-4C5E-878F-BF1947A55329}" srcOrd="19" destOrd="0" presId="urn:microsoft.com/office/officeart/2005/8/layout/default"/>
    <dgm:cxn modelId="{9638A79A-7300-418C-9292-F2E6171830C2}" type="presParOf" srcId="{FC03276F-982E-4DDF-B557-DD8F4EC75305}" destId="{780A2BDA-90F6-400C-ABDE-F7D404CAD93F}" srcOrd="20" destOrd="0" presId="urn:microsoft.com/office/officeart/2005/8/layout/default"/>
    <dgm:cxn modelId="{72D1A6A9-3197-466D-8BCF-2AFD9CB211DD}" type="presParOf" srcId="{FC03276F-982E-4DDF-B557-DD8F4EC75305}" destId="{AEEDBA70-BC63-4945-85F4-DF2BEFA8F102}" srcOrd="21" destOrd="0" presId="urn:microsoft.com/office/officeart/2005/8/layout/default"/>
    <dgm:cxn modelId="{4372AA4D-D22D-41CD-910D-6F95BD8047FB}" type="presParOf" srcId="{FC03276F-982E-4DDF-B557-DD8F4EC75305}" destId="{03376A13-7380-485A-996C-DEDF80CF7A05}" srcOrd="22" destOrd="0" presId="urn:microsoft.com/office/officeart/2005/8/layout/default"/>
    <dgm:cxn modelId="{16019861-FF49-4744-B971-CE04A010291B}" type="presParOf" srcId="{FC03276F-982E-4DDF-B557-DD8F4EC75305}" destId="{69C97D79-3E3A-45CE-85FB-9EBED0F56AD5}" srcOrd="23" destOrd="0" presId="urn:microsoft.com/office/officeart/2005/8/layout/default"/>
    <dgm:cxn modelId="{DB5D0190-955D-4C6B-A126-7B6D4C47CC52}" type="presParOf" srcId="{FC03276F-982E-4DDF-B557-DD8F4EC75305}" destId="{6CCF8878-7F4E-4493-A279-40C11C05E077}" srcOrd="24" destOrd="0" presId="urn:microsoft.com/office/officeart/2005/8/layout/default"/>
    <dgm:cxn modelId="{9966A7BD-1629-470B-9B5C-B17CDBB2F41B}" type="presParOf" srcId="{FC03276F-982E-4DDF-B557-DD8F4EC75305}" destId="{7F112CE5-4C6E-45F0-A0E5-1AD2AF445756}" srcOrd="25" destOrd="0" presId="urn:microsoft.com/office/officeart/2005/8/layout/default"/>
    <dgm:cxn modelId="{3322AAF7-36CF-4714-9833-087FA7BF3A30}" type="presParOf" srcId="{FC03276F-982E-4DDF-B557-DD8F4EC75305}" destId="{4E3568B2-B7B9-4DA1-94A5-96A6427AD436}" srcOrd="26" destOrd="0" presId="urn:microsoft.com/office/officeart/2005/8/layout/default"/>
    <dgm:cxn modelId="{DB3865A8-1D3F-4B56-894C-E661A36B3F9A}" type="presParOf" srcId="{FC03276F-982E-4DDF-B557-DD8F4EC75305}" destId="{93F12658-79AE-431D-B2F9-0CA2E3027364}" srcOrd="27" destOrd="0" presId="urn:microsoft.com/office/officeart/2005/8/layout/default"/>
    <dgm:cxn modelId="{3DDD46EA-DA14-4858-9AB1-350F99F9E832}" type="presParOf" srcId="{FC03276F-982E-4DDF-B557-DD8F4EC75305}" destId="{CD07FF49-6FF0-4D7E-9B2F-3D54B5783032}" srcOrd="28" destOrd="0" presId="urn:microsoft.com/office/officeart/2005/8/layout/default"/>
    <dgm:cxn modelId="{19A86ECD-E044-4619-A458-8A780E0C2A74}" type="presParOf" srcId="{FC03276F-982E-4DDF-B557-DD8F4EC75305}" destId="{4C0EF9A1-CA1F-48F7-B3F7-7B9423DA84CB}" srcOrd="29" destOrd="0" presId="urn:microsoft.com/office/officeart/2005/8/layout/default"/>
    <dgm:cxn modelId="{5839127A-9C78-454C-A623-055410C4195B}" type="presParOf" srcId="{FC03276F-982E-4DDF-B557-DD8F4EC75305}" destId="{53F3BF70-D8C4-44AA-A489-466BB6CD290D}" srcOrd="3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112F5-00AE-40D3-B6F5-C251D2A0A106}">
      <dsp:nvSpPr>
        <dsp:cNvPr id="0" name=""/>
        <dsp:cNvSpPr/>
      </dsp:nvSpPr>
      <dsp:spPr>
        <a:xfrm>
          <a:off x="679050" y="578771"/>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CEE9BA-4CDF-44CF-9121-A52E83CD05BC}">
      <dsp:nvSpPr>
        <dsp:cNvPr id="0" name=""/>
        <dsp:cNvSpPr/>
      </dsp:nvSpPr>
      <dsp:spPr>
        <a:xfrm>
          <a:off x="1081237" y="980959"/>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C54784-281B-4AC6-B30A-1A84E17AD2CA}">
      <dsp:nvSpPr>
        <dsp:cNvPr id="0" name=""/>
        <dsp:cNvSpPr/>
      </dsp:nvSpPr>
      <dsp:spPr>
        <a:xfrm>
          <a:off x="75768"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Addressing online achievement gaps</a:t>
          </a:r>
        </a:p>
      </dsp:txBody>
      <dsp:txXfrm>
        <a:off x="75768" y="3053772"/>
        <a:ext cx="3093750" cy="720000"/>
      </dsp:txXfrm>
    </dsp:sp>
    <dsp:sp modelId="{A1B933E0-465F-4803-B837-4CC401487A05}">
      <dsp:nvSpPr>
        <dsp:cNvPr id="0" name=""/>
        <dsp:cNvSpPr/>
      </dsp:nvSpPr>
      <dsp:spPr>
        <a:xfrm>
          <a:off x="4314206" y="578771"/>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5DB5B6-7781-4458-B26F-B413EB5B111A}">
      <dsp:nvSpPr>
        <dsp:cNvPr id="0" name=""/>
        <dsp:cNvSpPr/>
      </dsp:nvSpPr>
      <dsp:spPr>
        <a:xfrm>
          <a:off x="4716393" y="980959"/>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36CA6-B350-4D16-8234-B853B070C1B1}">
      <dsp:nvSpPr>
        <dsp:cNvPr id="0" name=""/>
        <dsp:cNvSpPr/>
      </dsp:nvSpPr>
      <dsp:spPr>
        <a:xfrm>
          <a:off x="3710925"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Increase student access to fully resourced online course</a:t>
          </a:r>
        </a:p>
      </dsp:txBody>
      <dsp:txXfrm>
        <a:off x="3710925" y="3053772"/>
        <a:ext cx="3093750" cy="720000"/>
      </dsp:txXfrm>
    </dsp:sp>
    <dsp:sp modelId="{CDC62738-14D6-4D4C-8763-78521736E30A}">
      <dsp:nvSpPr>
        <dsp:cNvPr id="0" name=""/>
        <dsp:cNvSpPr/>
      </dsp:nvSpPr>
      <dsp:spPr>
        <a:xfrm>
          <a:off x="7949362" y="578771"/>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BA5FA-FA2B-443D-96F6-2683617CC2B0}">
      <dsp:nvSpPr>
        <dsp:cNvPr id="0" name=""/>
        <dsp:cNvSpPr/>
      </dsp:nvSpPr>
      <dsp:spPr>
        <a:xfrm>
          <a:off x="8351550" y="980959"/>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F30BB9-84A3-4391-BA8E-73FCB1FEF12E}">
      <dsp:nvSpPr>
        <dsp:cNvPr id="0" name=""/>
        <dsp:cNvSpPr/>
      </dsp:nvSpPr>
      <dsp:spPr>
        <a:xfrm>
          <a:off x="7346081"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Propel students toward completion</a:t>
          </a:r>
        </a:p>
      </dsp:txBody>
      <dsp:txXfrm>
        <a:off x="7346081" y="3053772"/>
        <a:ext cx="309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34778-C280-410B-9DA1-36AEA7972A31}">
      <dsp:nvSpPr>
        <dsp:cNvPr id="0" name=""/>
        <dsp:cNvSpPr/>
      </dsp:nvSpPr>
      <dsp:spPr>
        <a:xfrm>
          <a:off x="0" y="2417655"/>
          <a:ext cx="11267302" cy="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E7D173-CAEA-4569-B072-A92972612DD0}">
      <dsp:nvSpPr>
        <dsp:cNvPr id="0" name=""/>
        <dsp:cNvSpPr/>
      </dsp:nvSpPr>
      <dsp:spPr>
        <a:xfrm>
          <a:off x="271724" y="1498946"/>
          <a:ext cx="3965122" cy="5802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844550">
            <a:lnSpc>
              <a:spcPct val="90000"/>
            </a:lnSpc>
            <a:spcBef>
              <a:spcPct val="0"/>
            </a:spcBef>
            <a:spcAft>
              <a:spcPct val="35000"/>
            </a:spcAft>
            <a:buNone/>
            <a:defRPr b="1"/>
          </a:pPr>
          <a:r>
            <a:rPr lang="en-US" sz="1900" kern="1200"/>
            <a:t>May 2014</a:t>
          </a:r>
        </a:p>
      </dsp:txBody>
      <dsp:txXfrm>
        <a:off x="271724" y="1498946"/>
        <a:ext cx="3965122" cy="580237"/>
      </dsp:txXfrm>
    </dsp:sp>
    <dsp:sp modelId="{2DB9280B-A88E-4552-A9AA-D7F3F711812D}">
      <dsp:nvSpPr>
        <dsp:cNvPr id="0" name=""/>
        <dsp:cNvSpPr/>
      </dsp:nvSpPr>
      <dsp:spPr>
        <a:xfrm>
          <a:off x="271724" y="293231"/>
          <a:ext cx="3965122" cy="120571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a:t>Call for Participation issued for the pilot phase to begin in spring 2015. 23 pilot colleges selected based on demographics, geographic location, and technology</a:t>
          </a:r>
        </a:p>
      </dsp:txBody>
      <dsp:txXfrm>
        <a:off x="271724" y="293231"/>
        <a:ext cx="3965122" cy="1205714"/>
      </dsp:txXfrm>
    </dsp:sp>
    <dsp:sp modelId="{11EFD67C-3CA4-4174-BF88-930C4C074DF0}">
      <dsp:nvSpPr>
        <dsp:cNvPr id="0" name=""/>
        <dsp:cNvSpPr/>
      </dsp:nvSpPr>
      <dsp:spPr>
        <a:xfrm>
          <a:off x="2254285" y="2079183"/>
          <a:ext cx="0" cy="33847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7A8FCB-03A6-40EC-A75C-248E246C1CB5}">
      <dsp:nvSpPr>
        <dsp:cNvPr id="0" name=""/>
        <dsp:cNvSpPr/>
      </dsp:nvSpPr>
      <dsp:spPr>
        <a:xfrm>
          <a:off x="2524634" y="2756126"/>
          <a:ext cx="3965122" cy="5802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844550">
            <a:lnSpc>
              <a:spcPct val="90000"/>
            </a:lnSpc>
            <a:spcBef>
              <a:spcPct val="0"/>
            </a:spcBef>
            <a:spcAft>
              <a:spcPct val="35000"/>
            </a:spcAft>
            <a:buNone/>
            <a:defRPr b="1"/>
          </a:pPr>
          <a:r>
            <a:rPr lang="en-US" sz="1900" kern="1200"/>
            <a:t>2018</a:t>
          </a:r>
        </a:p>
      </dsp:txBody>
      <dsp:txXfrm>
        <a:off x="2524634" y="2756126"/>
        <a:ext cx="3965122" cy="580237"/>
      </dsp:txXfrm>
    </dsp:sp>
    <dsp:sp modelId="{C7BB97FF-2CCD-4A59-A10A-64C7D59D09DC}">
      <dsp:nvSpPr>
        <dsp:cNvPr id="0" name=""/>
        <dsp:cNvSpPr/>
      </dsp:nvSpPr>
      <dsp:spPr>
        <a:xfrm>
          <a:off x="2524634" y="3336363"/>
          <a:ext cx="3965122" cy="7672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a:t>CVC expanded the number of colleges from 23-57</a:t>
          </a:r>
        </a:p>
      </dsp:txBody>
      <dsp:txXfrm>
        <a:off x="2524634" y="3336363"/>
        <a:ext cx="3965122" cy="767273"/>
      </dsp:txXfrm>
    </dsp:sp>
    <dsp:sp modelId="{CAD38539-23EE-4D35-93BE-3356EBDA4617}">
      <dsp:nvSpPr>
        <dsp:cNvPr id="0" name=""/>
        <dsp:cNvSpPr/>
      </dsp:nvSpPr>
      <dsp:spPr>
        <a:xfrm>
          <a:off x="4507195" y="2417654"/>
          <a:ext cx="0" cy="33847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8FA7A0-294E-4290-8BBC-95A275426820}">
      <dsp:nvSpPr>
        <dsp:cNvPr id="0" name=""/>
        <dsp:cNvSpPr/>
      </dsp:nvSpPr>
      <dsp:spPr>
        <a:xfrm rot="2700000">
          <a:off x="2216675" y="2380045"/>
          <a:ext cx="75219" cy="75219"/>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135D38-C72F-4C27-9311-BAEC731480D2}">
      <dsp:nvSpPr>
        <dsp:cNvPr id="0" name=""/>
        <dsp:cNvSpPr/>
      </dsp:nvSpPr>
      <dsp:spPr>
        <a:xfrm rot="2700000">
          <a:off x="4469585" y="2380045"/>
          <a:ext cx="75219" cy="75219"/>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D62EE-3E89-42FA-AFF4-1138EA10FCE7}">
      <dsp:nvSpPr>
        <dsp:cNvPr id="0" name=""/>
        <dsp:cNvSpPr/>
      </dsp:nvSpPr>
      <dsp:spPr>
        <a:xfrm>
          <a:off x="4777545" y="1498946"/>
          <a:ext cx="3965122" cy="5802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844550">
            <a:lnSpc>
              <a:spcPct val="90000"/>
            </a:lnSpc>
            <a:spcBef>
              <a:spcPct val="0"/>
            </a:spcBef>
            <a:spcAft>
              <a:spcPct val="35000"/>
            </a:spcAft>
            <a:buNone/>
            <a:defRPr b="1"/>
          </a:pPr>
          <a:r>
            <a:rPr lang="en-US" sz="1900" kern="1200"/>
            <a:t>2020</a:t>
          </a:r>
        </a:p>
      </dsp:txBody>
      <dsp:txXfrm>
        <a:off x="4777545" y="1498946"/>
        <a:ext cx="3965122" cy="580237"/>
      </dsp:txXfrm>
    </dsp:sp>
    <dsp:sp modelId="{68FFF81D-7C1C-49A3-A9A5-BD956840B0E9}">
      <dsp:nvSpPr>
        <dsp:cNvPr id="0" name=""/>
        <dsp:cNvSpPr/>
      </dsp:nvSpPr>
      <dsp:spPr>
        <a:xfrm>
          <a:off x="4777545" y="914357"/>
          <a:ext cx="3965122" cy="5845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a:t>colleges accepted on a rolling basis</a:t>
          </a:r>
        </a:p>
      </dsp:txBody>
      <dsp:txXfrm>
        <a:off x="4777545" y="914357"/>
        <a:ext cx="3965122" cy="584588"/>
      </dsp:txXfrm>
    </dsp:sp>
    <dsp:sp modelId="{11B9DE2C-34BD-4F58-B422-810A8D26637F}">
      <dsp:nvSpPr>
        <dsp:cNvPr id="0" name=""/>
        <dsp:cNvSpPr/>
      </dsp:nvSpPr>
      <dsp:spPr>
        <a:xfrm>
          <a:off x="6760106" y="2079183"/>
          <a:ext cx="0" cy="33847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F6EE31D-583D-4552-BEE5-F7E751DCA181}">
      <dsp:nvSpPr>
        <dsp:cNvPr id="0" name=""/>
        <dsp:cNvSpPr/>
      </dsp:nvSpPr>
      <dsp:spPr>
        <a:xfrm>
          <a:off x="7030455" y="2756126"/>
          <a:ext cx="3965122" cy="5802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844550">
            <a:lnSpc>
              <a:spcPct val="90000"/>
            </a:lnSpc>
            <a:spcBef>
              <a:spcPct val="0"/>
            </a:spcBef>
            <a:spcAft>
              <a:spcPct val="35000"/>
            </a:spcAft>
            <a:buNone/>
            <a:defRPr b="1"/>
          </a:pPr>
          <a:r>
            <a:rPr lang="en-US" sz="1900" kern="1200"/>
            <a:t>Nov. 2023</a:t>
          </a:r>
        </a:p>
      </dsp:txBody>
      <dsp:txXfrm>
        <a:off x="7030455" y="2756126"/>
        <a:ext cx="3965122" cy="580237"/>
      </dsp:txXfrm>
    </dsp:sp>
    <dsp:sp modelId="{D1DF1B29-B578-4E97-9323-1D051474CEE7}">
      <dsp:nvSpPr>
        <dsp:cNvPr id="0" name=""/>
        <dsp:cNvSpPr/>
      </dsp:nvSpPr>
      <dsp:spPr>
        <a:xfrm>
          <a:off x="7030455" y="3336363"/>
          <a:ext cx="3965122" cy="5845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a:t>113 consortium colleges</a:t>
          </a:r>
        </a:p>
      </dsp:txBody>
      <dsp:txXfrm>
        <a:off x="7030455" y="3336363"/>
        <a:ext cx="3965122" cy="584588"/>
      </dsp:txXfrm>
    </dsp:sp>
    <dsp:sp modelId="{5D2E9C71-9144-454C-8EB1-21E9BA2B8DB6}">
      <dsp:nvSpPr>
        <dsp:cNvPr id="0" name=""/>
        <dsp:cNvSpPr/>
      </dsp:nvSpPr>
      <dsp:spPr>
        <a:xfrm>
          <a:off x="9013016" y="2417654"/>
          <a:ext cx="0" cy="33847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18A90C-653C-4853-8CFA-E3246D083987}">
      <dsp:nvSpPr>
        <dsp:cNvPr id="0" name=""/>
        <dsp:cNvSpPr/>
      </dsp:nvSpPr>
      <dsp:spPr>
        <a:xfrm rot="2700000">
          <a:off x="6722496" y="2380045"/>
          <a:ext cx="75219" cy="75219"/>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B241EE-7F15-4168-9949-A88860808B48}">
      <dsp:nvSpPr>
        <dsp:cNvPr id="0" name=""/>
        <dsp:cNvSpPr/>
      </dsp:nvSpPr>
      <dsp:spPr>
        <a:xfrm rot="2700000">
          <a:off x="8975406" y="2380045"/>
          <a:ext cx="75219" cy="75219"/>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E2E72-193B-42A0-980F-30F8479060E9}">
      <dsp:nvSpPr>
        <dsp:cNvPr id="0" name=""/>
        <dsp:cNvSpPr/>
      </dsp:nvSpPr>
      <dsp:spPr>
        <a:xfrm>
          <a:off x="1180398" y="1135776"/>
          <a:ext cx="943166" cy="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12D128-000F-44AA-BE0B-11930D16B95E}">
      <dsp:nvSpPr>
        <dsp:cNvPr id="0" name=""/>
        <dsp:cNvSpPr/>
      </dsp:nvSpPr>
      <dsp:spPr>
        <a:xfrm>
          <a:off x="2180154" y="1056586"/>
          <a:ext cx="108464" cy="203723"/>
        </a:xfrm>
        <a:prstGeom prst="chevron">
          <a:avLst>
            <a:gd name="adj" fmla="val 90000"/>
          </a:avLst>
        </a:prstGeom>
        <a:solidFill>
          <a:schemeClr val="accent5">
            <a:tint val="40000"/>
            <a:alpha val="90000"/>
            <a:hueOff val="-481412"/>
            <a:satOff val="-1631"/>
            <a:lumOff val="-209"/>
            <a:alphaOff val="0"/>
          </a:schemeClr>
        </a:solidFill>
        <a:ln w="12700" cap="flat" cmpd="sng" algn="ctr">
          <a:solidFill>
            <a:schemeClr val="accent5">
              <a:tint val="40000"/>
              <a:alpha val="90000"/>
              <a:hueOff val="-481412"/>
              <a:satOff val="-1631"/>
              <a:lumOff val="-2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607134-76BD-4246-8E34-592A85089A9D}">
      <dsp:nvSpPr>
        <dsp:cNvPr id="0" name=""/>
        <dsp:cNvSpPr/>
      </dsp:nvSpPr>
      <dsp:spPr>
        <a:xfrm>
          <a:off x="579402" y="652712"/>
          <a:ext cx="966200" cy="966200"/>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4" tIns="37494" rIns="37494" bIns="37494" numCol="1" spcCol="1270" anchor="ctr" anchorCtr="0">
          <a:noAutofit/>
        </a:bodyPr>
        <a:lstStyle/>
        <a:p>
          <a:pPr marL="0" lvl="0" indent="0" algn="ctr" defTabSz="1866900">
            <a:lnSpc>
              <a:spcPct val="90000"/>
            </a:lnSpc>
            <a:spcBef>
              <a:spcPct val="0"/>
            </a:spcBef>
            <a:spcAft>
              <a:spcPct val="35000"/>
            </a:spcAft>
            <a:buNone/>
          </a:pPr>
          <a:r>
            <a:rPr lang="en-US" sz="4200" kern="1200"/>
            <a:t>1</a:t>
          </a:r>
        </a:p>
      </dsp:txBody>
      <dsp:txXfrm>
        <a:off x="720899" y="794209"/>
        <a:ext cx="683206" cy="683206"/>
      </dsp:txXfrm>
    </dsp:sp>
    <dsp:sp modelId="{A5DFF301-2632-4155-9F17-2C4EFD56736D}">
      <dsp:nvSpPr>
        <dsp:cNvPr id="0" name=""/>
        <dsp:cNvSpPr/>
      </dsp:nvSpPr>
      <dsp:spPr>
        <a:xfrm>
          <a:off x="1439" y="1784512"/>
          <a:ext cx="2122125" cy="1965600"/>
        </a:xfrm>
        <a:prstGeom prst="upArrowCallout">
          <a:avLst>
            <a:gd name="adj1" fmla="val 50000"/>
            <a:gd name="adj2" fmla="val 20000"/>
            <a:gd name="adj3" fmla="val 20000"/>
            <a:gd name="adj4" fmla="val 100000"/>
          </a:avLst>
        </a:prstGeom>
        <a:solidFill>
          <a:schemeClr val="accent5">
            <a:tint val="40000"/>
            <a:alpha val="90000"/>
            <a:hueOff val="-962823"/>
            <a:satOff val="-3262"/>
            <a:lumOff val="-418"/>
            <a:alphaOff val="0"/>
          </a:schemeClr>
        </a:solidFill>
        <a:ln w="12700" cap="flat" cmpd="sng" algn="ctr">
          <a:solidFill>
            <a:schemeClr val="accent5">
              <a:tint val="40000"/>
              <a:alpha val="90000"/>
              <a:hueOff val="-962823"/>
              <a:satOff val="-3262"/>
              <a:lumOff val="-4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396" tIns="165100" rIns="167396" bIns="165100" numCol="1" spcCol="1270" anchor="t" anchorCtr="0">
          <a:noAutofit/>
        </a:bodyPr>
        <a:lstStyle/>
        <a:p>
          <a:pPr marL="0" lvl="0" indent="0" algn="l" defTabSz="488950">
            <a:lnSpc>
              <a:spcPct val="90000"/>
            </a:lnSpc>
            <a:spcBef>
              <a:spcPct val="0"/>
            </a:spcBef>
            <a:spcAft>
              <a:spcPct val="35000"/>
            </a:spcAft>
            <a:buNone/>
            <a:defRPr cap="all"/>
          </a:pPr>
          <a:r>
            <a:rPr lang="en-US" sz="1100" kern="1200"/>
            <a:t>To have courses listed on the CVC Online Course Finder, colleges must have completed Phase 1: Live Schedule Integration (SDCCD is almost done)</a:t>
          </a:r>
        </a:p>
      </dsp:txBody>
      <dsp:txXfrm>
        <a:off x="1439" y="2177632"/>
        <a:ext cx="2122125" cy="1572480"/>
      </dsp:txXfrm>
    </dsp:sp>
    <dsp:sp modelId="{CD461C3D-50DB-4AD6-8831-89DF3C412CE3}">
      <dsp:nvSpPr>
        <dsp:cNvPr id="0" name=""/>
        <dsp:cNvSpPr/>
      </dsp:nvSpPr>
      <dsp:spPr>
        <a:xfrm>
          <a:off x="2359356" y="1135776"/>
          <a:ext cx="2122125" cy="72"/>
        </a:xfrm>
        <a:prstGeom prst="rect">
          <a:avLst/>
        </a:prstGeom>
        <a:solidFill>
          <a:schemeClr val="accent5">
            <a:tint val="40000"/>
            <a:alpha val="90000"/>
            <a:hueOff val="-1444235"/>
            <a:satOff val="-4893"/>
            <a:lumOff val="-627"/>
            <a:alphaOff val="0"/>
          </a:schemeClr>
        </a:solidFill>
        <a:ln w="12700" cap="flat" cmpd="sng" algn="ctr">
          <a:solidFill>
            <a:schemeClr val="accent5">
              <a:tint val="40000"/>
              <a:alpha val="90000"/>
              <a:hueOff val="-1444235"/>
              <a:satOff val="-4893"/>
              <a:lumOff val="-6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87607E-9638-4CD3-AB12-77B297A03CDB}">
      <dsp:nvSpPr>
        <dsp:cNvPr id="0" name=""/>
        <dsp:cNvSpPr/>
      </dsp:nvSpPr>
      <dsp:spPr>
        <a:xfrm>
          <a:off x="4538071" y="1056586"/>
          <a:ext cx="108464" cy="203723"/>
        </a:xfrm>
        <a:prstGeom prst="chevron">
          <a:avLst>
            <a:gd name="adj" fmla="val 90000"/>
          </a:avLst>
        </a:prstGeom>
        <a:solidFill>
          <a:schemeClr val="accent5">
            <a:tint val="40000"/>
            <a:alpha val="90000"/>
            <a:hueOff val="-1925647"/>
            <a:satOff val="-6523"/>
            <a:lumOff val="-837"/>
            <a:alphaOff val="0"/>
          </a:schemeClr>
        </a:solidFill>
        <a:ln w="12700" cap="flat" cmpd="sng" algn="ctr">
          <a:solidFill>
            <a:schemeClr val="accent5">
              <a:tint val="40000"/>
              <a:alpha val="90000"/>
              <a:hueOff val="-1925647"/>
              <a:satOff val="-6523"/>
              <a:lumOff val="-8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556903-B40A-4F56-9CDB-E1360F2C08A4}">
      <dsp:nvSpPr>
        <dsp:cNvPr id="0" name=""/>
        <dsp:cNvSpPr/>
      </dsp:nvSpPr>
      <dsp:spPr>
        <a:xfrm>
          <a:off x="2937319" y="652711"/>
          <a:ext cx="966200" cy="966200"/>
        </a:xfrm>
        <a:prstGeom prst="ellips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4" tIns="37494" rIns="37494" bIns="37494" numCol="1" spcCol="1270" anchor="ctr" anchorCtr="0">
          <a:noAutofit/>
        </a:bodyPr>
        <a:lstStyle/>
        <a:p>
          <a:pPr marL="0" lvl="0" indent="0" algn="ctr" defTabSz="1866900">
            <a:lnSpc>
              <a:spcPct val="90000"/>
            </a:lnSpc>
            <a:spcBef>
              <a:spcPct val="0"/>
            </a:spcBef>
            <a:spcAft>
              <a:spcPct val="35000"/>
            </a:spcAft>
            <a:buNone/>
          </a:pPr>
          <a:r>
            <a:rPr lang="en-US" sz="4200" kern="1200"/>
            <a:t>2</a:t>
          </a:r>
        </a:p>
      </dsp:txBody>
      <dsp:txXfrm>
        <a:off x="3078816" y="794208"/>
        <a:ext cx="683206" cy="683206"/>
      </dsp:txXfrm>
    </dsp:sp>
    <dsp:sp modelId="{74663565-86B9-489F-8473-1DA6AA4FA1B7}">
      <dsp:nvSpPr>
        <dsp:cNvPr id="0" name=""/>
        <dsp:cNvSpPr/>
      </dsp:nvSpPr>
      <dsp:spPr>
        <a:xfrm>
          <a:off x="2359356" y="1784512"/>
          <a:ext cx="2122125" cy="1965600"/>
        </a:xfrm>
        <a:prstGeom prst="upArrowCallout">
          <a:avLst>
            <a:gd name="adj1" fmla="val 50000"/>
            <a:gd name="adj2" fmla="val 20000"/>
            <a:gd name="adj3" fmla="val 20000"/>
            <a:gd name="adj4" fmla="val 100000"/>
          </a:avLst>
        </a:prstGeom>
        <a:solidFill>
          <a:schemeClr val="accent5">
            <a:tint val="40000"/>
            <a:alpha val="90000"/>
            <a:hueOff val="-2407058"/>
            <a:satOff val="-8154"/>
            <a:lumOff val="-1046"/>
            <a:alphaOff val="0"/>
          </a:schemeClr>
        </a:solidFill>
        <a:ln w="12700" cap="flat" cmpd="sng" algn="ctr">
          <a:solidFill>
            <a:schemeClr val="accent5">
              <a:tint val="40000"/>
              <a:alpha val="90000"/>
              <a:hueOff val="-2407058"/>
              <a:satOff val="-8154"/>
              <a:lumOff val="-10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396" tIns="165100" rIns="167396" bIns="165100" numCol="1" spcCol="1270" anchor="t" anchorCtr="0">
          <a:noAutofit/>
        </a:bodyPr>
        <a:lstStyle/>
        <a:p>
          <a:pPr marL="0" lvl="0" indent="0" algn="l" defTabSz="488950">
            <a:lnSpc>
              <a:spcPct val="90000"/>
            </a:lnSpc>
            <a:spcBef>
              <a:spcPct val="0"/>
            </a:spcBef>
            <a:spcAft>
              <a:spcPct val="35000"/>
            </a:spcAft>
            <a:buNone/>
            <a:defRPr cap="all"/>
          </a:pPr>
          <a:r>
            <a:rPr lang="en-US" sz="1100" kern="1200"/>
            <a:t>The stated intention of the CVC Exchange is to provide a platform for students to cross-enroll in courses at CCCs. </a:t>
          </a:r>
        </a:p>
      </dsp:txBody>
      <dsp:txXfrm>
        <a:off x="2359356" y="2177632"/>
        <a:ext cx="2122125" cy="1572480"/>
      </dsp:txXfrm>
    </dsp:sp>
    <dsp:sp modelId="{A7D6D2F2-5DF7-4AA2-BE3E-678269C77AF0}">
      <dsp:nvSpPr>
        <dsp:cNvPr id="0" name=""/>
        <dsp:cNvSpPr/>
      </dsp:nvSpPr>
      <dsp:spPr>
        <a:xfrm>
          <a:off x="4717273" y="1135776"/>
          <a:ext cx="2122125" cy="72"/>
        </a:xfrm>
        <a:prstGeom prst="rect">
          <a:avLst/>
        </a:prstGeom>
        <a:solidFill>
          <a:schemeClr val="accent5">
            <a:tint val="40000"/>
            <a:alpha val="90000"/>
            <a:hueOff val="-2888470"/>
            <a:satOff val="-9785"/>
            <a:lumOff val="-1255"/>
            <a:alphaOff val="0"/>
          </a:schemeClr>
        </a:solidFill>
        <a:ln w="12700" cap="flat" cmpd="sng" algn="ctr">
          <a:solidFill>
            <a:schemeClr val="accent5">
              <a:tint val="40000"/>
              <a:alpha val="90000"/>
              <a:hueOff val="-2888470"/>
              <a:satOff val="-9785"/>
              <a:lumOff val="-12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655C1-D779-480B-98DC-56506B410357}">
      <dsp:nvSpPr>
        <dsp:cNvPr id="0" name=""/>
        <dsp:cNvSpPr/>
      </dsp:nvSpPr>
      <dsp:spPr>
        <a:xfrm>
          <a:off x="6895988" y="1056585"/>
          <a:ext cx="108464" cy="203724"/>
        </a:xfrm>
        <a:prstGeom prst="chevron">
          <a:avLst>
            <a:gd name="adj" fmla="val 90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493A-2BF2-4359-9BA2-3DBE81EA780B}">
      <dsp:nvSpPr>
        <dsp:cNvPr id="0" name=""/>
        <dsp:cNvSpPr/>
      </dsp:nvSpPr>
      <dsp:spPr>
        <a:xfrm>
          <a:off x="5295236" y="652711"/>
          <a:ext cx="966200" cy="966200"/>
        </a:xfrm>
        <a:prstGeom prst="ellips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4" tIns="37494" rIns="37494" bIns="37494" numCol="1" spcCol="1270" anchor="ctr" anchorCtr="0">
          <a:noAutofit/>
        </a:bodyPr>
        <a:lstStyle/>
        <a:p>
          <a:pPr marL="0" lvl="0" indent="0" algn="ctr" defTabSz="1866900">
            <a:lnSpc>
              <a:spcPct val="90000"/>
            </a:lnSpc>
            <a:spcBef>
              <a:spcPct val="0"/>
            </a:spcBef>
            <a:spcAft>
              <a:spcPct val="35000"/>
            </a:spcAft>
            <a:buNone/>
          </a:pPr>
          <a:r>
            <a:rPr lang="en-US" sz="4200" kern="1200"/>
            <a:t>3</a:t>
          </a:r>
        </a:p>
      </dsp:txBody>
      <dsp:txXfrm>
        <a:off x="5436733" y="794208"/>
        <a:ext cx="683206" cy="683206"/>
      </dsp:txXfrm>
    </dsp:sp>
    <dsp:sp modelId="{FCFB2774-B24B-4502-B680-600FDE5BB7C3}">
      <dsp:nvSpPr>
        <dsp:cNvPr id="0" name=""/>
        <dsp:cNvSpPr/>
      </dsp:nvSpPr>
      <dsp:spPr>
        <a:xfrm>
          <a:off x="4717273" y="1784512"/>
          <a:ext cx="2122125" cy="1965600"/>
        </a:xfrm>
        <a:prstGeom prst="upArrowCallout">
          <a:avLst>
            <a:gd name="adj1" fmla="val 50000"/>
            <a:gd name="adj2" fmla="val 20000"/>
            <a:gd name="adj3" fmla="val 20000"/>
            <a:gd name="adj4" fmla="val 100000"/>
          </a:avLst>
        </a:prstGeom>
        <a:solidFill>
          <a:schemeClr val="accent5">
            <a:tint val="40000"/>
            <a:alpha val="90000"/>
            <a:hueOff val="-3851293"/>
            <a:satOff val="-13047"/>
            <a:lumOff val="-1673"/>
            <a:alphaOff val="0"/>
          </a:schemeClr>
        </a:solidFill>
        <a:ln w="12700" cap="flat" cmpd="sng" algn="ctr">
          <a:solidFill>
            <a:schemeClr val="accent5">
              <a:tint val="40000"/>
              <a:alpha val="90000"/>
              <a:hueOff val="-3851293"/>
              <a:satOff val="-13047"/>
              <a:lumOff val="-16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396" tIns="165100" rIns="167396" bIns="165100" numCol="1" spcCol="1270" anchor="t" anchorCtr="0">
          <a:noAutofit/>
        </a:bodyPr>
        <a:lstStyle/>
        <a:p>
          <a:pPr marL="0" lvl="0" indent="0" algn="l" defTabSz="488950">
            <a:lnSpc>
              <a:spcPct val="90000"/>
            </a:lnSpc>
            <a:spcBef>
              <a:spcPct val="0"/>
            </a:spcBef>
            <a:spcAft>
              <a:spcPct val="35000"/>
            </a:spcAft>
            <a:buNone/>
            <a:defRPr cap="all"/>
          </a:pPr>
          <a:r>
            <a:rPr lang="en-US" sz="1100" kern="1200"/>
            <a:t>CVC is piloting a default search filter that will show students only cross-enrollable courses (i.e. courses at teaching colleges). </a:t>
          </a:r>
        </a:p>
      </dsp:txBody>
      <dsp:txXfrm>
        <a:off x="4717273" y="2177632"/>
        <a:ext cx="2122125" cy="1572480"/>
      </dsp:txXfrm>
    </dsp:sp>
    <dsp:sp modelId="{02E2ED5F-2285-4925-8043-7D322E5F3D6B}">
      <dsp:nvSpPr>
        <dsp:cNvPr id="0" name=""/>
        <dsp:cNvSpPr/>
      </dsp:nvSpPr>
      <dsp:spPr>
        <a:xfrm>
          <a:off x="7075190" y="1135776"/>
          <a:ext cx="2122125" cy="72"/>
        </a:xfrm>
        <a:prstGeom prst="rect">
          <a:avLst/>
        </a:prstGeom>
        <a:solidFill>
          <a:schemeClr val="accent5">
            <a:tint val="40000"/>
            <a:alpha val="90000"/>
            <a:hueOff val="-4332704"/>
            <a:satOff val="-14678"/>
            <a:lumOff val="-1882"/>
            <a:alphaOff val="0"/>
          </a:schemeClr>
        </a:solidFill>
        <a:ln w="12700" cap="flat" cmpd="sng" algn="ctr">
          <a:solidFill>
            <a:schemeClr val="accent5">
              <a:tint val="40000"/>
              <a:alpha val="90000"/>
              <a:hueOff val="-4332704"/>
              <a:satOff val="-14678"/>
              <a:lumOff val="-1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AF96E8-7743-46BE-9259-399C4E9E725C}">
      <dsp:nvSpPr>
        <dsp:cNvPr id="0" name=""/>
        <dsp:cNvSpPr/>
      </dsp:nvSpPr>
      <dsp:spPr>
        <a:xfrm>
          <a:off x="9253905" y="1056585"/>
          <a:ext cx="108464" cy="203724"/>
        </a:xfrm>
        <a:prstGeom prst="chevron">
          <a:avLst>
            <a:gd name="adj" fmla="val 90000"/>
          </a:avLst>
        </a:prstGeom>
        <a:solidFill>
          <a:schemeClr val="accent5">
            <a:tint val="40000"/>
            <a:alpha val="90000"/>
            <a:hueOff val="-4814116"/>
            <a:satOff val="-16309"/>
            <a:lumOff val="-2091"/>
            <a:alphaOff val="0"/>
          </a:schemeClr>
        </a:solidFill>
        <a:ln w="12700" cap="flat" cmpd="sng" algn="ctr">
          <a:solidFill>
            <a:schemeClr val="accent5">
              <a:tint val="40000"/>
              <a:alpha val="90000"/>
              <a:hueOff val="-4814116"/>
              <a:satOff val="-16309"/>
              <a:lumOff val="-20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FB2CAC-37DA-4340-AF8E-B9B12DE3CE74}">
      <dsp:nvSpPr>
        <dsp:cNvPr id="0" name=""/>
        <dsp:cNvSpPr/>
      </dsp:nvSpPr>
      <dsp:spPr>
        <a:xfrm>
          <a:off x="7653153" y="652711"/>
          <a:ext cx="966200" cy="966200"/>
        </a:xfrm>
        <a:prstGeom prst="ellips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4" tIns="37494" rIns="37494" bIns="37494" numCol="1" spcCol="1270" anchor="ctr" anchorCtr="0">
          <a:noAutofit/>
        </a:bodyPr>
        <a:lstStyle/>
        <a:p>
          <a:pPr marL="0" lvl="0" indent="0" algn="ctr" defTabSz="1866900">
            <a:lnSpc>
              <a:spcPct val="90000"/>
            </a:lnSpc>
            <a:spcBef>
              <a:spcPct val="0"/>
            </a:spcBef>
            <a:spcAft>
              <a:spcPct val="35000"/>
            </a:spcAft>
            <a:buNone/>
          </a:pPr>
          <a:r>
            <a:rPr lang="en-US" sz="4200" kern="1200"/>
            <a:t>4</a:t>
          </a:r>
        </a:p>
      </dsp:txBody>
      <dsp:txXfrm>
        <a:off x="7794650" y="794208"/>
        <a:ext cx="683206" cy="683206"/>
      </dsp:txXfrm>
    </dsp:sp>
    <dsp:sp modelId="{A418B6D7-1135-49C1-A3E7-F85BE9F752A5}">
      <dsp:nvSpPr>
        <dsp:cNvPr id="0" name=""/>
        <dsp:cNvSpPr/>
      </dsp:nvSpPr>
      <dsp:spPr>
        <a:xfrm>
          <a:off x="7075190" y="1784512"/>
          <a:ext cx="2122125" cy="1965600"/>
        </a:xfrm>
        <a:prstGeom prst="upArrowCallout">
          <a:avLst>
            <a:gd name="adj1" fmla="val 50000"/>
            <a:gd name="adj2" fmla="val 20000"/>
            <a:gd name="adj3" fmla="val 20000"/>
            <a:gd name="adj4" fmla="val 100000"/>
          </a:avLst>
        </a:prstGeom>
        <a:solidFill>
          <a:schemeClr val="accent5">
            <a:tint val="40000"/>
            <a:alpha val="90000"/>
            <a:hueOff val="-5295527"/>
            <a:satOff val="-17939"/>
            <a:lumOff val="-2301"/>
            <a:alphaOff val="0"/>
          </a:schemeClr>
        </a:solidFill>
        <a:ln w="12700" cap="flat" cmpd="sng" algn="ctr">
          <a:solidFill>
            <a:schemeClr val="accent5">
              <a:tint val="40000"/>
              <a:alpha val="90000"/>
              <a:hueOff val="-5295527"/>
              <a:satOff val="-17939"/>
              <a:lumOff val="-23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396" tIns="165100" rIns="167396" bIns="165100" numCol="1" spcCol="1270" anchor="t" anchorCtr="0">
          <a:noAutofit/>
        </a:bodyPr>
        <a:lstStyle/>
        <a:p>
          <a:pPr marL="0" lvl="0" indent="0" algn="l" defTabSz="488950">
            <a:lnSpc>
              <a:spcPct val="90000"/>
            </a:lnSpc>
            <a:spcBef>
              <a:spcPct val="0"/>
            </a:spcBef>
            <a:spcAft>
              <a:spcPct val="35000"/>
            </a:spcAft>
            <a:buNone/>
            <a:defRPr cap="all"/>
          </a:pPr>
          <a:r>
            <a:rPr lang="en-US" sz="1100" kern="1200"/>
            <a:t>Badges Before - Consortium College, Quality Reviewed, Online Tutoring, Online Counseling, Online Student Readiness, Zero Textbook Cost (ZTC). </a:t>
          </a:r>
        </a:p>
      </dsp:txBody>
      <dsp:txXfrm>
        <a:off x="7075190" y="2177632"/>
        <a:ext cx="2122125" cy="1572480"/>
      </dsp:txXfrm>
    </dsp:sp>
    <dsp:sp modelId="{8CD459E8-3A42-4E46-B2DA-3C1F1B49DC84}">
      <dsp:nvSpPr>
        <dsp:cNvPr id="0" name=""/>
        <dsp:cNvSpPr/>
      </dsp:nvSpPr>
      <dsp:spPr>
        <a:xfrm>
          <a:off x="9433107" y="1135775"/>
          <a:ext cx="1061062" cy="72"/>
        </a:xfrm>
        <a:prstGeom prst="rect">
          <a:avLst/>
        </a:prstGeom>
        <a:solidFill>
          <a:schemeClr val="accent5">
            <a:tint val="40000"/>
            <a:alpha val="90000"/>
            <a:hueOff val="-5776939"/>
            <a:satOff val="-19570"/>
            <a:lumOff val="-2510"/>
            <a:alphaOff val="0"/>
          </a:schemeClr>
        </a:solidFill>
        <a:ln w="12700" cap="flat" cmpd="sng" algn="ctr">
          <a:solidFill>
            <a:schemeClr val="accent5">
              <a:tint val="40000"/>
              <a:alpha val="90000"/>
              <a:hueOff val="-5776939"/>
              <a:satOff val="-19570"/>
              <a:lumOff val="-251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C4C4D6-93BE-4127-A0F1-F4DD2F693596}">
      <dsp:nvSpPr>
        <dsp:cNvPr id="0" name=""/>
        <dsp:cNvSpPr/>
      </dsp:nvSpPr>
      <dsp:spPr>
        <a:xfrm>
          <a:off x="10011070" y="652711"/>
          <a:ext cx="966200" cy="966200"/>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4" tIns="37494" rIns="37494" bIns="37494" numCol="1" spcCol="1270" anchor="ctr" anchorCtr="0">
          <a:noAutofit/>
        </a:bodyPr>
        <a:lstStyle/>
        <a:p>
          <a:pPr marL="0" lvl="0" indent="0" algn="ctr" defTabSz="1866900">
            <a:lnSpc>
              <a:spcPct val="90000"/>
            </a:lnSpc>
            <a:spcBef>
              <a:spcPct val="0"/>
            </a:spcBef>
            <a:spcAft>
              <a:spcPct val="35000"/>
            </a:spcAft>
            <a:buNone/>
          </a:pPr>
          <a:r>
            <a:rPr lang="en-US" sz="4200" kern="1200"/>
            <a:t>5</a:t>
          </a:r>
        </a:p>
      </dsp:txBody>
      <dsp:txXfrm>
        <a:off x="10152567" y="794208"/>
        <a:ext cx="683206" cy="683206"/>
      </dsp:txXfrm>
    </dsp:sp>
    <dsp:sp modelId="{C7A58CDF-CE24-443E-B942-6BF8D22630D5}">
      <dsp:nvSpPr>
        <dsp:cNvPr id="0" name=""/>
        <dsp:cNvSpPr/>
      </dsp:nvSpPr>
      <dsp:spPr>
        <a:xfrm>
          <a:off x="9433107" y="1784512"/>
          <a:ext cx="2122125" cy="1965600"/>
        </a:xfrm>
        <a:prstGeom prst="upArrowCallout">
          <a:avLst>
            <a:gd name="adj1" fmla="val 50000"/>
            <a:gd name="adj2" fmla="val 20000"/>
            <a:gd name="adj3" fmla="val 20000"/>
            <a:gd name="adj4" fmla="val 10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396" tIns="165100" rIns="167396" bIns="165100" numCol="1" spcCol="1270" anchor="t" anchorCtr="0">
          <a:noAutofit/>
        </a:bodyPr>
        <a:lstStyle/>
        <a:p>
          <a:pPr marL="0" lvl="0" indent="0" algn="l" defTabSz="488950">
            <a:lnSpc>
              <a:spcPct val="90000"/>
            </a:lnSpc>
            <a:spcBef>
              <a:spcPct val="0"/>
            </a:spcBef>
            <a:spcAft>
              <a:spcPct val="35000"/>
            </a:spcAft>
            <a:buNone/>
            <a:defRPr cap="all"/>
          </a:pPr>
          <a:r>
            <a:rPr lang="en-US" sz="1100" kern="1200"/>
            <a:t>Badges shifting in 2023 - Quality Reviewed, Online Tutoring, Zero Textbook Cost (ZTC).</a:t>
          </a:r>
        </a:p>
      </dsp:txBody>
      <dsp:txXfrm>
        <a:off x="9433107" y="2177632"/>
        <a:ext cx="2122125" cy="1572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34E99-CF38-43F8-97FC-CCD91A81583A}">
      <dsp:nvSpPr>
        <dsp:cNvPr id="0" name=""/>
        <dsp:cNvSpPr/>
      </dsp:nvSpPr>
      <dsp:spPr>
        <a:xfrm>
          <a:off x="13814" y="108253"/>
          <a:ext cx="643998" cy="6125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399F0F-46AA-4572-BF58-DC08B63AF5BB}">
      <dsp:nvSpPr>
        <dsp:cNvPr id="0" name=""/>
        <dsp:cNvSpPr/>
      </dsp:nvSpPr>
      <dsp:spPr>
        <a:xfrm>
          <a:off x="13814" y="898604"/>
          <a:ext cx="1839994" cy="187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Some topics need to be decided at the local college level, such as the clearing of prerequisites. </a:t>
          </a:r>
        </a:p>
      </dsp:txBody>
      <dsp:txXfrm>
        <a:off x="13814" y="898604"/>
        <a:ext cx="1839994" cy="1876137"/>
      </dsp:txXfrm>
    </dsp:sp>
    <dsp:sp modelId="{1BFEDC89-59D8-44D9-8600-43D311E32850}">
      <dsp:nvSpPr>
        <dsp:cNvPr id="0" name=""/>
        <dsp:cNvSpPr/>
      </dsp:nvSpPr>
      <dsp:spPr>
        <a:xfrm>
          <a:off x="13814" y="2857438"/>
          <a:ext cx="1839994" cy="1385646"/>
        </a:xfrm>
        <a:prstGeom prst="rect">
          <a:avLst/>
        </a:prstGeom>
        <a:noFill/>
        <a:ln>
          <a:noFill/>
        </a:ln>
        <a:effectLst/>
      </dsp:spPr>
      <dsp:style>
        <a:lnRef idx="0">
          <a:scrgbClr r="0" g="0" b="0"/>
        </a:lnRef>
        <a:fillRef idx="0">
          <a:scrgbClr r="0" g="0" b="0"/>
        </a:fillRef>
        <a:effectRef idx="0">
          <a:scrgbClr r="0" g="0" b="0"/>
        </a:effectRef>
        <a:fontRef idx="minor"/>
      </dsp:style>
    </dsp:sp>
    <dsp:sp modelId="{B856BB02-76D0-4118-A646-67B45C29C6F3}">
      <dsp:nvSpPr>
        <dsp:cNvPr id="0" name=""/>
        <dsp:cNvSpPr/>
      </dsp:nvSpPr>
      <dsp:spPr>
        <a:xfrm>
          <a:off x="2175808" y="108253"/>
          <a:ext cx="643998" cy="6125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9966A7-CCF9-4C46-94C1-92483BD77125}">
      <dsp:nvSpPr>
        <dsp:cNvPr id="0" name=""/>
        <dsp:cNvSpPr/>
      </dsp:nvSpPr>
      <dsp:spPr>
        <a:xfrm>
          <a:off x="2175808" y="898604"/>
          <a:ext cx="1839994" cy="187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Educational Services is finalizing the payment piece, so all payments are through CVC OEI. </a:t>
          </a:r>
        </a:p>
      </dsp:txBody>
      <dsp:txXfrm>
        <a:off x="2175808" y="898604"/>
        <a:ext cx="1839994" cy="1876137"/>
      </dsp:txXfrm>
    </dsp:sp>
    <dsp:sp modelId="{DCDA612A-CA27-45F0-BF8F-A2BE17B36ACB}">
      <dsp:nvSpPr>
        <dsp:cNvPr id="0" name=""/>
        <dsp:cNvSpPr/>
      </dsp:nvSpPr>
      <dsp:spPr>
        <a:xfrm>
          <a:off x="2175808" y="2857438"/>
          <a:ext cx="1839994" cy="1385646"/>
        </a:xfrm>
        <a:prstGeom prst="rect">
          <a:avLst/>
        </a:prstGeom>
        <a:noFill/>
        <a:ln>
          <a:noFill/>
        </a:ln>
        <a:effectLst/>
      </dsp:spPr>
      <dsp:style>
        <a:lnRef idx="0">
          <a:scrgbClr r="0" g="0" b="0"/>
        </a:lnRef>
        <a:fillRef idx="0">
          <a:scrgbClr r="0" g="0" b="0"/>
        </a:fillRef>
        <a:effectRef idx="0">
          <a:scrgbClr r="0" g="0" b="0"/>
        </a:effectRef>
        <a:fontRef idx="minor"/>
      </dsp:style>
    </dsp:sp>
    <dsp:sp modelId="{C4F9B652-B604-4364-975C-3340ADBEB0E3}">
      <dsp:nvSpPr>
        <dsp:cNvPr id="0" name=""/>
        <dsp:cNvSpPr/>
      </dsp:nvSpPr>
      <dsp:spPr>
        <a:xfrm>
          <a:off x="4337802" y="108253"/>
          <a:ext cx="643998" cy="6125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508791-269A-439D-912A-D09D11C7DA48}">
      <dsp:nvSpPr>
        <dsp:cNvPr id="0" name=""/>
        <dsp:cNvSpPr/>
      </dsp:nvSpPr>
      <dsp:spPr>
        <a:xfrm>
          <a:off x="4337802" y="898604"/>
          <a:ext cx="1839994" cy="187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Communications</a:t>
          </a:r>
        </a:p>
      </dsp:txBody>
      <dsp:txXfrm>
        <a:off x="4337802" y="898604"/>
        <a:ext cx="1839994" cy="1876137"/>
      </dsp:txXfrm>
    </dsp:sp>
    <dsp:sp modelId="{B38D521C-8A0F-42A1-AF02-34BF41FDCDF2}">
      <dsp:nvSpPr>
        <dsp:cNvPr id="0" name=""/>
        <dsp:cNvSpPr/>
      </dsp:nvSpPr>
      <dsp:spPr>
        <a:xfrm>
          <a:off x="4337802" y="2857438"/>
          <a:ext cx="1839994" cy="1385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Welcome letter to students is being finalized. </a:t>
          </a:r>
        </a:p>
        <a:p>
          <a:pPr marL="0" lvl="0" indent="0" algn="l" defTabSz="488950">
            <a:lnSpc>
              <a:spcPct val="90000"/>
            </a:lnSpc>
            <a:spcBef>
              <a:spcPct val="0"/>
            </a:spcBef>
            <a:spcAft>
              <a:spcPct val="35000"/>
            </a:spcAft>
            <a:buNone/>
          </a:pPr>
          <a:r>
            <a:rPr lang="en-US" sz="1100" kern="1200"/>
            <a:t>Susan and Jess are working on a communication letter to students and to faculty that will be distributed by January 26. </a:t>
          </a:r>
        </a:p>
      </dsp:txBody>
      <dsp:txXfrm>
        <a:off x="4337802" y="2857438"/>
        <a:ext cx="1839994" cy="1385646"/>
      </dsp:txXfrm>
    </dsp:sp>
    <dsp:sp modelId="{C76AF6C7-4476-47A6-A4A3-4C14C94F4DF3}">
      <dsp:nvSpPr>
        <dsp:cNvPr id="0" name=""/>
        <dsp:cNvSpPr/>
      </dsp:nvSpPr>
      <dsp:spPr>
        <a:xfrm>
          <a:off x="6499796" y="108253"/>
          <a:ext cx="643998" cy="6125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85C928-66F4-450C-A17A-295BB281B849}">
      <dsp:nvSpPr>
        <dsp:cNvPr id="0" name=""/>
        <dsp:cNvSpPr/>
      </dsp:nvSpPr>
      <dsp:spPr>
        <a:xfrm>
          <a:off x="6499796" y="898604"/>
          <a:ext cx="1839994" cy="187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Websites</a:t>
          </a:r>
        </a:p>
      </dsp:txBody>
      <dsp:txXfrm>
        <a:off x="6499796" y="898604"/>
        <a:ext cx="1839994" cy="1876137"/>
      </dsp:txXfrm>
    </dsp:sp>
    <dsp:sp modelId="{9C55D189-7BAE-4207-888D-D868ABA5B777}">
      <dsp:nvSpPr>
        <dsp:cNvPr id="0" name=""/>
        <dsp:cNvSpPr/>
      </dsp:nvSpPr>
      <dsp:spPr>
        <a:xfrm>
          <a:off x="6499796" y="2857438"/>
          <a:ext cx="1839994" cy="1385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Faculty website with a FAQ will be created by Brian Weston</a:t>
          </a:r>
        </a:p>
        <a:p>
          <a:pPr marL="0" lvl="0" indent="0" algn="l" defTabSz="488950">
            <a:lnSpc>
              <a:spcPct val="90000"/>
            </a:lnSpc>
            <a:spcBef>
              <a:spcPct val="0"/>
            </a:spcBef>
            <a:spcAft>
              <a:spcPct val="35000"/>
            </a:spcAft>
            <a:buNone/>
          </a:pPr>
          <a:r>
            <a:rPr lang="en-US" sz="1100" kern="1200"/>
            <a:t>Student website will be created by Susan, Jess, and Carol</a:t>
          </a:r>
        </a:p>
        <a:p>
          <a:pPr marL="0" lvl="0" indent="0" algn="l" defTabSz="488950">
            <a:lnSpc>
              <a:spcPct val="90000"/>
            </a:lnSpc>
            <a:spcBef>
              <a:spcPct val="0"/>
            </a:spcBef>
            <a:spcAft>
              <a:spcPct val="35000"/>
            </a:spcAft>
            <a:buNone/>
          </a:pPr>
          <a:r>
            <a:rPr lang="en-US" sz="1100" kern="1200"/>
            <a:t>Educational Services will provide each of the colleges with the faculty and student website links so they can be included on the college websites. </a:t>
          </a:r>
        </a:p>
      </dsp:txBody>
      <dsp:txXfrm>
        <a:off x="6499796" y="2857438"/>
        <a:ext cx="1839994" cy="1385646"/>
      </dsp:txXfrm>
    </dsp:sp>
    <dsp:sp modelId="{6D6C86A6-81CC-4FA7-A663-2AEC47A86E52}">
      <dsp:nvSpPr>
        <dsp:cNvPr id="0" name=""/>
        <dsp:cNvSpPr/>
      </dsp:nvSpPr>
      <dsp:spPr>
        <a:xfrm>
          <a:off x="8661790" y="108253"/>
          <a:ext cx="643998" cy="6125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21BFB9-8C81-4743-9616-213C5AB4E279}">
      <dsp:nvSpPr>
        <dsp:cNvPr id="0" name=""/>
        <dsp:cNvSpPr/>
      </dsp:nvSpPr>
      <dsp:spPr>
        <a:xfrm>
          <a:off x="8661790" y="898604"/>
          <a:ext cx="1839994" cy="187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The primary goal is to build the infrastructure that shows we are in compliance with the Emergency Conditions Allowance requirements and to demonstrate that SDCCD is making an effort to fully implement. </a:t>
          </a:r>
        </a:p>
      </dsp:txBody>
      <dsp:txXfrm>
        <a:off x="8661790" y="898604"/>
        <a:ext cx="1839994" cy="1876137"/>
      </dsp:txXfrm>
    </dsp:sp>
    <dsp:sp modelId="{1C81F874-1674-41EC-9FE0-FCCF7B3D9FF4}">
      <dsp:nvSpPr>
        <dsp:cNvPr id="0" name=""/>
        <dsp:cNvSpPr/>
      </dsp:nvSpPr>
      <dsp:spPr>
        <a:xfrm>
          <a:off x="8661790" y="2857438"/>
          <a:ext cx="1839994" cy="138564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50E14-433A-4247-8C5B-0719B20378EA}">
      <dsp:nvSpPr>
        <dsp:cNvPr id="0" name=""/>
        <dsp:cNvSpPr/>
      </dsp:nvSpPr>
      <dsp:spPr>
        <a:xfrm>
          <a:off x="3080"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Meeting on a weekly basis with CVC OEI Team</a:t>
          </a:r>
        </a:p>
      </dsp:txBody>
      <dsp:txXfrm>
        <a:off x="3080" y="587032"/>
        <a:ext cx="2444055" cy="1466433"/>
      </dsp:txXfrm>
    </dsp:sp>
    <dsp:sp modelId="{E8C996CC-0C84-4FE6-970A-79DBF5E5701F}">
      <dsp:nvSpPr>
        <dsp:cNvPr id="0" name=""/>
        <dsp:cNvSpPr/>
      </dsp:nvSpPr>
      <dsp:spPr>
        <a:xfrm>
          <a:off x="2691541"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Almost completed phase one of the project</a:t>
          </a:r>
        </a:p>
      </dsp:txBody>
      <dsp:txXfrm>
        <a:off x="2691541" y="587032"/>
        <a:ext cx="2444055" cy="1466433"/>
      </dsp:txXfrm>
    </dsp:sp>
    <dsp:sp modelId="{D04468FF-DEBB-48C6-AD51-16752A95F197}">
      <dsp:nvSpPr>
        <dsp:cNvPr id="0" name=""/>
        <dsp:cNvSpPr/>
      </dsp:nvSpPr>
      <dsp:spPr>
        <a:xfrm>
          <a:off x="5380002"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Asked for an extension due to challenges with programming</a:t>
          </a:r>
        </a:p>
      </dsp:txBody>
      <dsp:txXfrm>
        <a:off x="5380002" y="587032"/>
        <a:ext cx="2444055" cy="1466433"/>
      </dsp:txXfrm>
    </dsp:sp>
    <dsp:sp modelId="{C3B008CF-D8F4-4A1E-B653-5CAE0BE9E122}">
      <dsp:nvSpPr>
        <dsp:cNvPr id="0" name=""/>
        <dsp:cNvSpPr/>
      </dsp:nvSpPr>
      <dsp:spPr>
        <a:xfrm>
          <a:off x="8068463"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Asked for one month from March 29 to April 29</a:t>
          </a:r>
        </a:p>
      </dsp:txBody>
      <dsp:txXfrm>
        <a:off x="8068463" y="587032"/>
        <a:ext cx="2444055" cy="1466433"/>
      </dsp:txXfrm>
    </dsp:sp>
    <dsp:sp modelId="{1C3E8A15-1731-49FB-907E-6A10963482F9}">
      <dsp:nvSpPr>
        <dsp:cNvPr id="0" name=""/>
        <dsp:cNvSpPr/>
      </dsp:nvSpPr>
      <dsp:spPr>
        <a:xfrm>
          <a:off x="1347311" y="2297871"/>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Working on creating a website for faculty and staff that can be added to our websites and will be housed by the district</a:t>
          </a:r>
        </a:p>
      </dsp:txBody>
      <dsp:txXfrm>
        <a:off x="1347311" y="2297871"/>
        <a:ext cx="2444055" cy="1466433"/>
      </dsp:txXfrm>
    </dsp:sp>
    <dsp:sp modelId="{D095BCAB-087D-4B5B-ADE3-DCE012C5A066}">
      <dsp:nvSpPr>
        <dsp:cNvPr id="0" name=""/>
        <dsp:cNvSpPr/>
      </dsp:nvSpPr>
      <dsp:spPr>
        <a:xfrm>
          <a:off x="4035772" y="2297871"/>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Two letters, one to go out to students and one for faculty that has links to all the pages and will go out closer to the launch date</a:t>
          </a:r>
        </a:p>
      </dsp:txBody>
      <dsp:txXfrm>
        <a:off x="4035772" y="2297871"/>
        <a:ext cx="2444055" cy="1466433"/>
      </dsp:txXfrm>
    </dsp:sp>
    <dsp:sp modelId="{E2601ACB-BE11-41E2-B5FC-C368E66F9986}">
      <dsp:nvSpPr>
        <dsp:cNvPr id="0" name=""/>
        <dsp:cNvSpPr/>
      </dsp:nvSpPr>
      <dsp:spPr>
        <a:xfrm>
          <a:off x="6724233" y="2297871"/>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Still have issues with students not being enrolled in the home campus and able to enroll for CVC OEI courses</a:t>
          </a:r>
        </a:p>
      </dsp:txBody>
      <dsp:txXfrm>
        <a:off x="6724233" y="2297871"/>
        <a:ext cx="2444055" cy="1466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5F175-9B0C-4FEC-B77A-C1869C9F1265}">
      <dsp:nvSpPr>
        <dsp:cNvPr id="0" name=""/>
        <dsp:cNvSpPr/>
      </dsp:nvSpPr>
      <dsp:spPr>
        <a:xfrm>
          <a:off x="1283" y="558279"/>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Looking to test the search match</a:t>
          </a:r>
        </a:p>
      </dsp:txBody>
      <dsp:txXfrm>
        <a:off x="1283" y="558279"/>
        <a:ext cx="1617389" cy="970433"/>
      </dsp:txXfrm>
    </dsp:sp>
    <dsp:sp modelId="{4E3CF35E-AFE5-4505-AD25-EA04789BA8BE}">
      <dsp:nvSpPr>
        <dsp:cNvPr id="0" name=""/>
        <dsp:cNvSpPr/>
      </dsp:nvSpPr>
      <dsp:spPr>
        <a:xfrm>
          <a:off x="1780412" y="558279"/>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Double check for duplicates</a:t>
          </a:r>
        </a:p>
      </dsp:txBody>
      <dsp:txXfrm>
        <a:off x="1780412" y="558279"/>
        <a:ext cx="1617389" cy="970433"/>
      </dsp:txXfrm>
    </dsp:sp>
    <dsp:sp modelId="{88F5613F-55C0-446F-8D58-A4649C0B67B3}">
      <dsp:nvSpPr>
        <dsp:cNvPr id="0" name=""/>
        <dsp:cNvSpPr/>
      </dsp:nvSpPr>
      <dsp:spPr>
        <a:xfrm>
          <a:off x="3559540" y="558279"/>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First name, last name, and DOB, we will not do their CCC ID initially</a:t>
          </a:r>
        </a:p>
      </dsp:txBody>
      <dsp:txXfrm>
        <a:off x="3559540" y="558279"/>
        <a:ext cx="1617389" cy="970433"/>
      </dsp:txXfrm>
    </dsp:sp>
    <dsp:sp modelId="{084E78BC-9CBE-4792-BB69-E8220671CDEC}">
      <dsp:nvSpPr>
        <dsp:cNvPr id="0" name=""/>
        <dsp:cNvSpPr/>
      </dsp:nvSpPr>
      <dsp:spPr>
        <a:xfrm>
          <a:off x="5338669" y="558279"/>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They will be provisioned an sdccd.edu email address</a:t>
          </a:r>
        </a:p>
      </dsp:txBody>
      <dsp:txXfrm>
        <a:off x="5338669" y="558279"/>
        <a:ext cx="1617389" cy="970433"/>
      </dsp:txXfrm>
    </dsp:sp>
    <dsp:sp modelId="{BCEEA0B1-AA13-4765-A4F6-29159153C7F8}">
      <dsp:nvSpPr>
        <dsp:cNvPr id="0" name=""/>
        <dsp:cNvSpPr/>
      </dsp:nvSpPr>
      <dsp:spPr>
        <a:xfrm>
          <a:off x="7117798" y="558279"/>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How do we handle the accommodations? Is it handled by the home college or transmitted to the district</a:t>
          </a:r>
        </a:p>
      </dsp:txBody>
      <dsp:txXfrm>
        <a:off x="7117798" y="558279"/>
        <a:ext cx="1617389" cy="970433"/>
      </dsp:txXfrm>
    </dsp:sp>
    <dsp:sp modelId="{0060E156-DDD5-45C6-9621-C280CA18EFED}">
      <dsp:nvSpPr>
        <dsp:cNvPr id="0" name=""/>
        <dsp:cNvSpPr/>
      </dsp:nvSpPr>
      <dsp:spPr>
        <a:xfrm>
          <a:off x="8896926" y="558279"/>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They will have a CVC service indicator</a:t>
          </a:r>
        </a:p>
      </dsp:txBody>
      <dsp:txXfrm>
        <a:off x="8896926" y="558279"/>
        <a:ext cx="1617389" cy="970433"/>
      </dsp:txXfrm>
    </dsp:sp>
    <dsp:sp modelId="{375DA054-E977-4F82-A15F-47025C70A54B}">
      <dsp:nvSpPr>
        <dsp:cNvPr id="0" name=""/>
        <dsp:cNvSpPr/>
      </dsp:nvSpPr>
      <dsp:spPr>
        <a:xfrm>
          <a:off x="1283" y="1690452"/>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Can only add and drop classes from CVC</a:t>
          </a:r>
        </a:p>
      </dsp:txBody>
      <dsp:txXfrm>
        <a:off x="1283" y="1690452"/>
        <a:ext cx="1617389" cy="970433"/>
      </dsp:txXfrm>
    </dsp:sp>
    <dsp:sp modelId="{A2F03760-1E2C-49C7-B5B8-D0D3CC10E878}">
      <dsp:nvSpPr>
        <dsp:cNvPr id="0" name=""/>
        <dsp:cNvSpPr/>
      </dsp:nvSpPr>
      <dsp:spPr>
        <a:xfrm>
          <a:off x="1780412" y="1690452"/>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Admissions, FA, and Counseling will have access to service indicators</a:t>
          </a:r>
        </a:p>
      </dsp:txBody>
      <dsp:txXfrm>
        <a:off x="1780412" y="1690452"/>
        <a:ext cx="1617389" cy="970433"/>
      </dsp:txXfrm>
    </dsp:sp>
    <dsp:sp modelId="{F91F6F54-D683-40FC-BC82-88857CADFCEE}">
      <dsp:nvSpPr>
        <dsp:cNvPr id="0" name=""/>
        <dsp:cNvSpPr/>
      </dsp:nvSpPr>
      <dsp:spPr>
        <a:xfrm>
          <a:off x="3559540" y="1690452"/>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They will have a hold because they won’t be able to apply for financial aid at the teaching college because they have a home college where they can apply</a:t>
          </a:r>
        </a:p>
      </dsp:txBody>
      <dsp:txXfrm>
        <a:off x="3559540" y="1690452"/>
        <a:ext cx="1617389" cy="970433"/>
      </dsp:txXfrm>
    </dsp:sp>
    <dsp:sp modelId="{6F3DA999-935B-432B-81F4-BFF94F355F77}">
      <dsp:nvSpPr>
        <dsp:cNvPr id="0" name=""/>
        <dsp:cNvSpPr/>
      </dsp:nvSpPr>
      <dsp:spPr>
        <a:xfrm>
          <a:off x="5338669" y="1690452"/>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Add and drop needs to be done through CVC and not CS</a:t>
          </a:r>
        </a:p>
      </dsp:txBody>
      <dsp:txXfrm>
        <a:off x="5338669" y="1690452"/>
        <a:ext cx="1617389" cy="970433"/>
      </dsp:txXfrm>
    </dsp:sp>
    <dsp:sp modelId="{780A2BDA-90F6-400C-ABDE-F7D404CAD93F}">
      <dsp:nvSpPr>
        <dsp:cNvPr id="0" name=""/>
        <dsp:cNvSpPr/>
      </dsp:nvSpPr>
      <dsp:spPr>
        <a:xfrm>
          <a:off x="7117798" y="1690452"/>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Refund needs to be manually done</a:t>
          </a:r>
        </a:p>
      </dsp:txBody>
      <dsp:txXfrm>
        <a:off x="7117798" y="1690452"/>
        <a:ext cx="1617389" cy="970433"/>
      </dsp:txXfrm>
    </dsp:sp>
    <dsp:sp modelId="{03376A13-7380-485A-996C-DEDF80CF7A05}">
      <dsp:nvSpPr>
        <dsp:cNvPr id="0" name=""/>
        <dsp:cNvSpPr/>
      </dsp:nvSpPr>
      <dsp:spPr>
        <a:xfrm>
          <a:off x="8896926" y="1690452"/>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Clearing of prerequisites</a:t>
          </a:r>
        </a:p>
      </dsp:txBody>
      <dsp:txXfrm>
        <a:off x="8896926" y="1690452"/>
        <a:ext cx="1617389" cy="970433"/>
      </dsp:txXfrm>
    </dsp:sp>
    <dsp:sp modelId="{6CCF8878-7F4E-4493-A279-40C11C05E077}">
      <dsp:nvSpPr>
        <dsp:cNvPr id="0" name=""/>
        <dsp:cNvSpPr/>
      </dsp:nvSpPr>
      <dsp:spPr>
        <a:xfrm>
          <a:off x="1780412" y="2822624"/>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Canvas Integration</a:t>
          </a:r>
        </a:p>
      </dsp:txBody>
      <dsp:txXfrm>
        <a:off x="1780412" y="2822624"/>
        <a:ext cx="1617389" cy="970433"/>
      </dsp:txXfrm>
    </dsp:sp>
    <dsp:sp modelId="{4E3568B2-B7B9-4DA1-94A5-96A6427AD436}">
      <dsp:nvSpPr>
        <dsp:cNvPr id="0" name=""/>
        <dsp:cNvSpPr/>
      </dsp:nvSpPr>
      <dsp:spPr>
        <a:xfrm>
          <a:off x="3559540" y="2822624"/>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2 courses limit on the exchange</a:t>
          </a:r>
        </a:p>
      </dsp:txBody>
      <dsp:txXfrm>
        <a:off x="3559540" y="2822624"/>
        <a:ext cx="1617389" cy="970433"/>
      </dsp:txXfrm>
    </dsp:sp>
    <dsp:sp modelId="{CD07FF49-6FF0-4D7E-9B2F-3D54B5783032}">
      <dsp:nvSpPr>
        <dsp:cNvPr id="0" name=""/>
        <dsp:cNvSpPr/>
      </dsp:nvSpPr>
      <dsp:spPr>
        <a:xfrm>
          <a:off x="5338669" y="2822624"/>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At least 1 credit at the home college</a:t>
          </a:r>
        </a:p>
      </dsp:txBody>
      <dsp:txXfrm>
        <a:off x="5338669" y="2822624"/>
        <a:ext cx="1617389" cy="970433"/>
      </dsp:txXfrm>
    </dsp:sp>
    <dsp:sp modelId="{53F3BF70-D8C4-44AA-A489-466BB6CD290D}">
      <dsp:nvSpPr>
        <dsp:cNvPr id="0" name=""/>
        <dsp:cNvSpPr/>
      </dsp:nvSpPr>
      <dsp:spPr>
        <a:xfrm>
          <a:off x="7117798" y="2822624"/>
          <a:ext cx="1617389" cy="970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6 units at the home college to receive  FA</a:t>
          </a:r>
        </a:p>
      </dsp:txBody>
      <dsp:txXfrm>
        <a:off x="7117798" y="2822624"/>
        <a:ext cx="1617389" cy="97043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www.malaysia-students.com/2017/07/how-technology-is-changing-classroom-education.html" TargetMode="External"/><Relationship Id="rId7" Type="http://schemas.openxmlformats.org/officeDocument/2006/relationships/diagramColors" Target="../diagrams/colors5.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cvc.edu"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vc.edu/oei-course-exchange/oei-200910-cvc-exchange-graphic_v2/"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cvc.edu/wp-content/uploads/2022/11/Exchange-Checklist_round-2-v1.pdf" TargetMode="External"/><Relationship Id="rId7" Type="http://schemas.openxmlformats.org/officeDocument/2006/relationships/diagramColors" Target="../diagrams/colors2.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cccco.edu/-/media/CCCCO-Website/College-Finance-and-Facilities/Fiscal-Memos/Fiscal-Memos/2022/fs2207202223covid19emergencyconditionsallowance-1a11y.pdf?la=en&amp;hash=0BD97556AE587BB78395B95FCE91CB7623307D4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support@cvc.edu" TargetMode="Externa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hyperlink" Target="https://ccctechcenter.org/projects/project-glue" TargetMode="External"/><Relationship Id="rId4" Type="http://schemas.openxmlformats.org/officeDocument/2006/relationships/hyperlink" Target="https://etranscriptca.org/membership/becoming-a-memb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orking on computers&#10;&#10;Description automatically generated">
            <a:extLst>
              <a:ext uri="{FF2B5EF4-FFF2-40B4-BE49-F238E27FC236}">
                <a16:creationId xmlns:a16="http://schemas.microsoft.com/office/drawing/2014/main" id="{DB1E6198-6E27-D115-BB6C-AD9308A53A06}"/>
              </a:ext>
            </a:extLst>
          </p:cNvPr>
          <p:cNvPicPr>
            <a:picLocks noChangeAspect="1"/>
          </p:cNvPicPr>
          <p:nvPr/>
        </p:nvPicPr>
        <p:blipFill rotWithShape="1">
          <a:blip r:embed="rId2">
            <a:alphaModFix amt="50000"/>
          </a:blip>
          <a:srcRect t="8804" b="6926"/>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dirty="0">
                <a:solidFill>
                  <a:srgbClr val="FFFFFF"/>
                </a:solidFill>
                <a:ea typeface="Calibri Light"/>
                <a:cs typeface="Calibri Light"/>
              </a:rPr>
              <a:t>CVC OEI Update</a:t>
            </a:r>
            <a:br>
              <a:rPr lang="en-US" dirty="0">
                <a:ea typeface="Calibri Light"/>
                <a:cs typeface="Calibri Light"/>
              </a:rPr>
            </a:br>
            <a:r>
              <a:rPr lang="en-US" sz="3200" dirty="0">
                <a:solidFill>
                  <a:srgbClr val="FFFFFF"/>
                </a:solidFill>
                <a:ea typeface="Calibri Light"/>
                <a:cs typeface="Calibri Light"/>
              </a:rPr>
              <a:t>Joint School Meeting</a:t>
            </a:r>
            <a:br>
              <a:rPr lang="en-US" sz="3200" dirty="0">
                <a:solidFill>
                  <a:srgbClr val="FFFFFF"/>
                </a:solidFill>
                <a:ea typeface="Calibri Light"/>
                <a:cs typeface="Calibri Light"/>
              </a:rPr>
            </a:br>
            <a:r>
              <a:rPr lang="en-US" sz="3200" dirty="0">
                <a:solidFill>
                  <a:srgbClr val="FFFFFF"/>
                </a:solidFill>
                <a:ea typeface="Calibri Light"/>
                <a:cs typeface="Calibri Light"/>
              </a:rPr>
              <a:t>04-10-2024</a:t>
            </a:r>
          </a:p>
        </p:txBody>
      </p:sp>
      <p:sp>
        <p:nvSpPr>
          <p:cNvPr id="3" name="Subtitle 2"/>
          <p:cNvSpPr>
            <a:spLocks noGrp="1"/>
          </p:cNvSpPr>
          <p:nvPr>
            <p:ph type="subTitle" idx="1"/>
          </p:nvPr>
        </p:nvSpPr>
        <p:spPr>
          <a:xfrm>
            <a:off x="1524000" y="4159404"/>
            <a:ext cx="9144000" cy="1098395"/>
          </a:xfrm>
        </p:spPr>
        <p:txBody>
          <a:bodyPr vert="horz" lIns="91440" tIns="45720" rIns="91440" bIns="45720" rtlCol="0" anchor="t">
            <a:normAutofit/>
          </a:bodyPr>
          <a:lstStyle/>
          <a:p>
            <a:r>
              <a:rPr lang="en-US">
                <a:solidFill>
                  <a:srgbClr val="FFFFFF"/>
                </a:solidFill>
                <a:ea typeface="Calibri"/>
                <a:cs typeface="Calibri"/>
              </a:rPr>
              <a:t>By Dr. Ailene Crakes, Dean of Student Development</a:t>
            </a:r>
          </a:p>
          <a:p>
            <a:endParaRPr lang="en-US">
              <a:solidFill>
                <a:srgbClr val="FFFFFF"/>
              </a:solidFill>
              <a:ea typeface="Calibri"/>
              <a:cs typeface="Calibri"/>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29D728-EC60-8E7E-B025-745F7C597ED3}"/>
              </a:ext>
            </a:extLst>
          </p:cNvPr>
          <p:cNvSpPr>
            <a:spLocks noGrp="1"/>
          </p:cNvSpPr>
          <p:nvPr>
            <p:ph type="title"/>
          </p:nvPr>
        </p:nvSpPr>
        <p:spPr>
          <a:xfrm>
            <a:off x="539578" y="402536"/>
            <a:ext cx="10515600" cy="1133693"/>
          </a:xfrm>
        </p:spPr>
        <p:txBody>
          <a:bodyPr>
            <a:normAutofit/>
          </a:bodyPr>
          <a:lstStyle/>
          <a:p>
            <a:r>
              <a:rPr lang="en-US" sz="5200">
                <a:ea typeface="Calibri Light"/>
                <a:cs typeface="Calibri Light"/>
              </a:rPr>
              <a:t>Search Filter</a:t>
            </a:r>
            <a:endParaRPr lang="en-US" sz="5200"/>
          </a:p>
        </p:txBody>
      </p:sp>
      <p:graphicFrame>
        <p:nvGraphicFramePr>
          <p:cNvPr id="9" name="Content Placeholder 2">
            <a:extLst>
              <a:ext uri="{FF2B5EF4-FFF2-40B4-BE49-F238E27FC236}">
                <a16:creationId xmlns:a16="http://schemas.microsoft.com/office/drawing/2014/main" id="{CF511A24-18E9-D8E3-7500-8EBB7892F1C6}"/>
              </a:ext>
            </a:extLst>
          </p:cNvPr>
          <p:cNvGraphicFramePr>
            <a:graphicFrameLocks noGrp="1"/>
          </p:cNvGraphicFramePr>
          <p:nvPr>
            <p:ph idx="1"/>
            <p:extLst>
              <p:ext uri="{D42A27DB-BD31-4B8C-83A1-F6EECF244321}">
                <p14:modId xmlns:p14="http://schemas.microsoft.com/office/powerpoint/2010/main" val="3488727978"/>
              </p:ext>
            </p:extLst>
          </p:nvPr>
        </p:nvGraphicFramePr>
        <p:xfrm>
          <a:off x="354228" y="1640275"/>
          <a:ext cx="11792464" cy="4402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484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61A0D-D1C9-A602-2266-4E1A55676D23}"/>
              </a:ext>
            </a:extLst>
          </p:cNvPr>
          <p:cNvSpPr>
            <a:spLocks noGrp="1"/>
          </p:cNvSpPr>
          <p:nvPr>
            <p:ph type="title"/>
          </p:nvPr>
        </p:nvSpPr>
        <p:spPr>
          <a:xfrm>
            <a:off x="838200" y="556995"/>
            <a:ext cx="10515600" cy="1133693"/>
          </a:xfrm>
        </p:spPr>
        <p:txBody>
          <a:bodyPr>
            <a:normAutofit/>
          </a:bodyPr>
          <a:lstStyle/>
          <a:p>
            <a:r>
              <a:rPr lang="en-US" sz="5200">
                <a:ea typeface="Calibri Light"/>
                <a:cs typeface="Calibri Light"/>
              </a:rPr>
              <a:t>Updates </a:t>
            </a:r>
            <a:endParaRPr lang="en-US" sz="5200"/>
          </a:p>
        </p:txBody>
      </p:sp>
      <p:graphicFrame>
        <p:nvGraphicFramePr>
          <p:cNvPr id="5" name="Content Placeholder 2">
            <a:extLst>
              <a:ext uri="{FF2B5EF4-FFF2-40B4-BE49-F238E27FC236}">
                <a16:creationId xmlns:a16="http://schemas.microsoft.com/office/drawing/2014/main" id="{3181F435-EC52-FC45-5034-8264E8436381}"/>
              </a:ext>
            </a:extLst>
          </p:cNvPr>
          <p:cNvGraphicFramePr>
            <a:graphicFrameLocks noGrp="1"/>
          </p:cNvGraphicFramePr>
          <p:nvPr>
            <p:ph idx="1"/>
            <p:extLst>
              <p:ext uri="{D42A27DB-BD31-4B8C-83A1-F6EECF244321}">
                <p14:modId xmlns:p14="http://schemas.microsoft.com/office/powerpoint/2010/main" val="20926125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6587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working on computers&#10;&#10;Description automatically generated">
            <a:extLst>
              <a:ext uri="{FF2B5EF4-FFF2-40B4-BE49-F238E27FC236}">
                <a16:creationId xmlns:a16="http://schemas.microsoft.com/office/drawing/2014/main" id="{585528F2-0B0D-F329-287B-2E2D21009C7D}"/>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13068" b="2662"/>
          <a:stretch/>
        </p:blipFill>
        <p:spPr>
          <a:xfrm>
            <a:off x="55776" y="46473"/>
            <a:ext cx="12191992" cy="6865291"/>
          </a:xfrm>
          <a:prstGeom prst="rect">
            <a:avLst/>
          </a:prstGeom>
        </p:spPr>
      </p:pic>
      <p:sp>
        <p:nvSpPr>
          <p:cNvPr id="2" name="Title 1">
            <a:extLst>
              <a:ext uri="{FF2B5EF4-FFF2-40B4-BE49-F238E27FC236}">
                <a16:creationId xmlns:a16="http://schemas.microsoft.com/office/drawing/2014/main" id="{894A95B7-3448-1440-7E7A-7084BCB5D8FC}"/>
              </a:ext>
            </a:extLst>
          </p:cNvPr>
          <p:cNvSpPr>
            <a:spLocks noGrp="1"/>
          </p:cNvSpPr>
          <p:nvPr>
            <p:ph type="title"/>
          </p:nvPr>
        </p:nvSpPr>
        <p:spPr>
          <a:xfrm>
            <a:off x="838200" y="820466"/>
            <a:ext cx="10515600" cy="888807"/>
          </a:xfrm>
        </p:spPr>
        <p:txBody>
          <a:bodyPr>
            <a:normAutofit/>
          </a:bodyPr>
          <a:lstStyle/>
          <a:p>
            <a:r>
              <a:rPr lang="en-US">
                <a:solidFill>
                  <a:srgbClr val="FFFFFF"/>
                </a:solidFill>
                <a:cs typeface="Calibri Light"/>
              </a:rPr>
              <a:t>Updates</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11FF51B6-4161-4680-9789-70C9E26197C5}"/>
              </a:ext>
            </a:extLst>
          </p:cNvPr>
          <p:cNvGraphicFramePr>
            <a:graphicFrameLocks noGrp="1"/>
          </p:cNvGraphicFramePr>
          <p:nvPr>
            <p:ph idx="1"/>
            <p:extLst>
              <p:ext uri="{D42A27DB-BD31-4B8C-83A1-F6EECF244321}">
                <p14:modId xmlns:p14="http://schemas.microsoft.com/office/powerpoint/2010/main" val="27918057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1" name="TextBox 50">
            <a:extLst>
              <a:ext uri="{FF2B5EF4-FFF2-40B4-BE49-F238E27FC236}">
                <a16:creationId xmlns:a16="http://schemas.microsoft.com/office/drawing/2014/main" id="{177BA009-A587-E3B5-11AE-2F6CCAEA303C}"/>
              </a:ext>
            </a:extLst>
          </p:cNvPr>
          <p:cNvSpPr txBox="1"/>
          <p:nvPr/>
        </p:nvSpPr>
        <p:spPr>
          <a:xfrm>
            <a:off x="9737482"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226713112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group of people sitting around a table&#10;&#10;Description automatically generated">
            <a:extLst>
              <a:ext uri="{FF2B5EF4-FFF2-40B4-BE49-F238E27FC236}">
                <a16:creationId xmlns:a16="http://schemas.microsoft.com/office/drawing/2014/main" id="{BB10E792-6275-54A0-9467-0C251CE88570}"/>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35F436DE-8285-E9A4-7013-B0CC7DC39CA5}"/>
              </a:ext>
            </a:extLst>
          </p:cNvPr>
          <p:cNvSpPr>
            <a:spLocks noGrp="1"/>
          </p:cNvSpPr>
          <p:nvPr>
            <p:ph type="title"/>
          </p:nvPr>
        </p:nvSpPr>
        <p:spPr>
          <a:xfrm>
            <a:off x="838200" y="365125"/>
            <a:ext cx="10515600" cy="1325563"/>
          </a:xfrm>
        </p:spPr>
        <p:txBody>
          <a:bodyPr>
            <a:normAutofit/>
          </a:bodyPr>
          <a:lstStyle/>
          <a:p>
            <a:r>
              <a:rPr lang="en-US">
                <a:solidFill>
                  <a:srgbClr val="FFFFFF"/>
                </a:solidFill>
                <a:cs typeface="Calibri Light"/>
              </a:rPr>
              <a:t>Other Updates</a:t>
            </a:r>
            <a:endParaRPr lang="en-US">
              <a:solidFill>
                <a:srgbClr val="FFFFFF"/>
              </a:solidFill>
            </a:endParaRPr>
          </a:p>
        </p:txBody>
      </p:sp>
      <p:graphicFrame>
        <p:nvGraphicFramePr>
          <p:cNvPr id="65" name="Content Placeholder 2">
            <a:extLst>
              <a:ext uri="{FF2B5EF4-FFF2-40B4-BE49-F238E27FC236}">
                <a16:creationId xmlns:a16="http://schemas.microsoft.com/office/drawing/2014/main" id="{0BF31D3C-2E52-61D2-AE24-E3E973B4CB38}"/>
              </a:ext>
            </a:extLst>
          </p:cNvPr>
          <p:cNvGraphicFramePr>
            <a:graphicFrameLocks noGrp="1"/>
          </p:cNvGraphicFramePr>
          <p:nvPr>
            <p:ph idx="1"/>
            <p:extLst>
              <p:ext uri="{D42A27DB-BD31-4B8C-83A1-F6EECF244321}">
                <p14:modId xmlns:p14="http://schemas.microsoft.com/office/powerpoint/2010/main" val="17290543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062321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looking at a computer&#10;&#10;Description automatically generated">
            <a:extLst>
              <a:ext uri="{FF2B5EF4-FFF2-40B4-BE49-F238E27FC236}">
                <a16:creationId xmlns:a16="http://schemas.microsoft.com/office/drawing/2014/main" id="{27706B43-F112-E957-4898-1156523BD9CB}"/>
              </a:ext>
            </a:extLst>
          </p:cNvPr>
          <p:cNvPicPr>
            <a:picLocks noGrp="1" noChangeAspect="1"/>
          </p:cNvPicPr>
          <p:nvPr>
            <p:ph idx="1"/>
          </p:nvPr>
        </p:nvPicPr>
        <p:blipFill rotWithShape="1">
          <a:blip r:embed="rId2">
            <a:alphaModFix amt="50000"/>
          </a:blip>
          <a:srcRect l="5380" t="-1207" r="6151" b="-2145"/>
          <a:stretch/>
        </p:blipFill>
        <p:spPr>
          <a:xfrm>
            <a:off x="-185331" y="-94899"/>
            <a:ext cx="12383810" cy="7088077"/>
          </a:xfrm>
          <a:prstGeom prst="rect">
            <a:avLst/>
          </a:prstGeom>
        </p:spPr>
      </p:pic>
      <p:sp>
        <p:nvSpPr>
          <p:cNvPr id="2" name="Title 1">
            <a:extLst>
              <a:ext uri="{FF2B5EF4-FFF2-40B4-BE49-F238E27FC236}">
                <a16:creationId xmlns:a16="http://schemas.microsoft.com/office/drawing/2014/main" id="{97BDF89A-ACCB-0E84-3D98-9A1A06C399B5}"/>
              </a:ext>
            </a:extLst>
          </p:cNvPr>
          <p:cNvSpPr>
            <a:spLocks noGrp="1"/>
          </p:cNvSpPr>
          <p:nvPr>
            <p:ph type="title"/>
          </p:nvPr>
        </p:nvSpPr>
        <p:spPr>
          <a:xfrm>
            <a:off x="1493108" y="4335119"/>
            <a:ext cx="9144000" cy="686599"/>
          </a:xfrm>
        </p:spPr>
        <p:txBody>
          <a:bodyPr vert="horz" lIns="91440" tIns="45720" rIns="91440" bIns="45720" rtlCol="0" anchor="b">
            <a:normAutofit fontScale="90000"/>
          </a:bodyPr>
          <a:lstStyle/>
          <a:p>
            <a:pPr algn="ctr"/>
            <a:r>
              <a:rPr lang="en-US" sz="6000">
                <a:solidFill>
                  <a:srgbClr val="FFFF00"/>
                </a:solidFill>
              </a:rPr>
              <a:t>Demo- Go to </a:t>
            </a:r>
            <a:r>
              <a:rPr lang="en-US" sz="6000">
                <a:solidFill>
                  <a:srgbClr val="FFFF00"/>
                </a:solidFill>
                <a:hlinkClick r:id="rId3">
                  <a:extLst>
                    <a:ext uri="{A12FA001-AC4F-418D-AE19-62706E023703}">
                      <ahyp:hlinkClr xmlns:ahyp="http://schemas.microsoft.com/office/drawing/2018/hyperlinkcolor" val="tx"/>
                    </a:ext>
                  </a:extLst>
                </a:hlinkClick>
              </a:rPr>
              <a:t>cvc.edu</a:t>
            </a:r>
            <a:br>
              <a:rPr lang="en-US" sz="6000"/>
            </a:br>
            <a:endParaRPr lang="en-US" sz="6000">
              <a:solidFill>
                <a:srgbClr val="FFFFFF"/>
              </a:solidFill>
            </a:endParaRPr>
          </a:p>
        </p:txBody>
      </p:sp>
    </p:spTree>
    <p:extLst>
      <p:ext uri="{BB962C8B-B14F-4D97-AF65-F5344CB8AC3E}">
        <p14:creationId xmlns:p14="http://schemas.microsoft.com/office/powerpoint/2010/main" val="35777031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7C98284F-5777-4481-9BD3-DA1E0A8E0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62" name="Color">
              <a:extLst>
                <a:ext uri="{FF2B5EF4-FFF2-40B4-BE49-F238E27FC236}">
                  <a16:creationId xmlns:a16="http://schemas.microsoft.com/office/drawing/2014/main" id="{585BD32E-0004-4D05-9C9A-9113B963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lor">
              <a:extLst>
                <a:ext uri="{FF2B5EF4-FFF2-40B4-BE49-F238E27FC236}">
                  <a16:creationId xmlns:a16="http://schemas.microsoft.com/office/drawing/2014/main" id="{370AC55E-B89F-49FE-8E37-AF17698B7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descr="A letter to a college&#10;&#10;Description automatically generated">
            <a:extLst>
              <a:ext uri="{FF2B5EF4-FFF2-40B4-BE49-F238E27FC236}">
                <a16:creationId xmlns:a16="http://schemas.microsoft.com/office/drawing/2014/main" id="{38299A3B-6660-2897-86E9-617275FC0188}"/>
              </a:ext>
            </a:extLst>
          </p:cNvPr>
          <p:cNvPicPr>
            <a:picLocks noChangeAspect="1"/>
          </p:cNvPicPr>
          <p:nvPr/>
        </p:nvPicPr>
        <p:blipFill rotWithShape="1">
          <a:blip r:embed="rId2"/>
          <a:srcRect l="197" t="325" r="-197" b="-974"/>
          <a:stretch/>
        </p:blipFill>
        <p:spPr>
          <a:xfrm>
            <a:off x="6445801" y="70209"/>
            <a:ext cx="5588781" cy="6790159"/>
          </a:xfrm>
          <a:prstGeom prst="rect">
            <a:avLst/>
          </a:prstGeom>
        </p:spPr>
      </p:pic>
      <p:grpSp>
        <p:nvGrpSpPr>
          <p:cNvPr id="65" name="Group 6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6" name="Freeform: Shape 65">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7" name="Freeform: Shape 6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8" name="Freeform: Shape 67">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9" name="Freeform: Shape 68">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0" name="Freeform: Shape 69">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1" name="Freeform: Shape 70">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2" name="Freeform: Shape 71">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72A46B98-96E4-D735-32E6-F3822D524E9B}"/>
              </a:ext>
            </a:extLst>
          </p:cNvPr>
          <p:cNvSpPr>
            <a:spLocks noGrp="1"/>
          </p:cNvSpPr>
          <p:nvPr>
            <p:ph type="title"/>
          </p:nvPr>
        </p:nvSpPr>
        <p:spPr>
          <a:xfrm>
            <a:off x="1012644" y="841664"/>
            <a:ext cx="5203990" cy="2782723"/>
          </a:xfrm>
        </p:spPr>
        <p:txBody>
          <a:bodyPr vert="horz" lIns="91440" tIns="45720" rIns="91440" bIns="45720" rtlCol="0" anchor="b">
            <a:normAutofit/>
          </a:bodyPr>
          <a:lstStyle/>
          <a:p>
            <a:r>
              <a:rPr lang="en-US" sz="4800" kern="1200">
                <a:solidFill>
                  <a:schemeClr val="bg1"/>
                </a:solidFill>
                <a:latin typeface="+mj-lt"/>
                <a:ea typeface="+mj-ea"/>
                <a:cs typeface="+mj-cs"/>
              </a:rPr>
              <a:t>CVC Teaching College Announcement Letter</a:t>
            </a:r>
          </a:p>
        </p:txBody>
      </p:sp>
    </p:spTree>
    <p:extLst>
      <p:ext uri="{BB962C8B-B14F-4D97-AF65-F5344CB8AC3E}">
        <p14:creationId xmlns:p14="http://schemas.microsoft.com/office/powerpoint/2010/main" val="3784054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5C03E9-C5C7-2C52-7CB3-8467D396C509}"/>
              </a:ext>
            </a:extLst>
          </p:cNvPr>
          <p:cNvSpPr>
            <a:spLocks noGrp="1"/>
          </p:cNvSpPr>
          <p:nvPr>
            <p:ph type="title"/>
          </p:nvPr>
        </p:nvSpPr>
        <p:spPr>
          <a:xfrm>
            <a:off x="380800" y="492514"/>
            <a:ext cx="5334197" cy="1708242"/>
          </a:xfrm>
        </p:spPr>
        <p:txBody>
          <a:bodyPr anchor="ctr">
            <a:normAutofit/>
          </a:bodyPr>
          <a:lstStyle/>
          <a:p>
            <a:r>
              <a:rPr lang="en-US" sz="4000">
                <a:cs typeface="Calibri Light"/>
              </a:rPr>
              <a:t>SDCCD CVC OEI Reps/Team Leads</a:t>
            </a:r>
            <a:endParaRPr lang="en-US" sz="4000"/>
          </a:p>
        </p:txBody>
      </p:sp>
      <p:sp>
        <p:nvSpPr>
          <p:cNvPr id="18" name="Content Placeholder 2">
            <a:extLst>
              <a:ext uri="{FF2B5EF4-FFF2-40B4-BE49-F238E27FC236}">
                <a16:creationId xmlns:a16="http://schemas.microsoft.com/office/drawing/2014/main" id="{92F921F7-29B3-67CC-DCEB-95ED2FB8EB81}"/>
              </a:ext>
            </a:extLst>
          </p:cNvPr>
          <p:cNvSpPr>
            <a:spLocks noGrp="1"/>
          </p:cNvSpPr>
          <p:nvPr>
            <p:ph idx="1"/>
          </p:nvPr>
        </p:nvSpPr>
        <p:spPr>
          <a:xfrm>
            <a:off x="427264" y="2200757"/>
            <a:ext cx="5668733" cy="4039322"/>
          </a:xfrm>
        </p:spPr>
        <p:txBody>
          <a:bodyPr vert="horz" lIns="91440" tIns="45720" rIns="91440" bIns="45720" rtlCol="0" anchor="ctr">
            <a:normAutofit/>
          </a:bodyPr>
          <a:lstStyle/>
          <a:p>
            <a:r>
              <a:rPr lang="en-US" sz="1700">
                <a:cs typeface="Calibri"/>
              </a:rPr>
              <a:t>Susan Topham, Vice Chancellor, Ed Services</a:t>
            </a:r>
          </a:p>
          <a:p>
            <a:r>
              <a:rPr lang="en-US" sz="1700">
                <a:cs typeface="Calibri"/>
              </a:rPr>
              <a:t>Victor Devore, Dean of Student Services</a:t>
            </a:r>
          </a:p>
          <a:p>
            <a:r>
              <a:rPr lang="en-US" sz="1700">
                <a:cs typeface="Calibri"/>
              </a:rPr>
              <a:t>Brian Weston, Dean of Online Learning</a:t>
            </a:r>
          </a:p>
          <a:p>
            <a:r>
              <a:rPr lang="en-US" sz="1700">
                <a:cs typeface="Calibri"/>
              </a:rPr>
              <a:t>Margarita Murray, Student Services Analyst, Student Services</a:t>
            </a:r>
          </a:p>
          <a:p>
            <a:r>
              <a:rPr lang="en-US" sz="1700">
                <a:cs typeface="Calibri"/>
              </a:rPr>
              <a:t>Robbi Ewell, City College, School of Information &amp; Learning Technologies</a:t>
            </a:r>
          </a:p>
          <a:p>
            <a:r>
              <a:rPr lang="en-US" sz="1700">
                <a:cs typeface="Calibri"/>
              </a:rPr>
              <a:t>Michael Odu, Miramar College VP, Instructional Services</a:t>
            </a:r>
          </a:p>
          <a:p>
            <a:r>
              <a:rPr lang="en-US" sz="1700">
                <a:cs typeface="Calibri"/>
              </a:rPr>
              <a:t>Shelly Hess, Dean of Curriculum and Instruction</a:t>
            </a:r>
          </a:p>
          <a:p>
            <a:r>
              <a:rPr lang="en-US" sz="1700">
                <a:cs typeface="Calibri"/>
              </a:rPr>
              <a:t>Ailene Crakes, Mesa College Dean of Student Development</a:t>
            </a:r>
          </a:p>
          <a:p>
            <a:endParaRPr lang="en-US" sz="1700">
              <a:cs typeface="Calibri"/>
            </a:endParaRPr>
          </a:p>
          <a:p>
            <a:endParaRPr lang="en-US" sz="1700">
              <a:cs typeface="Calibri"/>
            </a:endParaRPr>
          </a:p>
        </p:txBody>
      </p:sp>
      <p:pic>
        <p:nvPicPr>
          <p:cNvPr id="19" name="Picture 18" descr="Laptop and a notebook on a table">
            <a:extLst>
              <a:ext uri="{FF2B5EF4-FFF2-40B4-BE49-F238E27FC236}">
                <a16:creationId xmlns:a16="http://schemas.microsoft.com/office/drawing/2014/main" id="{944EE59F-CF6D-6C0F-D595-2F12D7838EAC}"/>
              </a:ext>
            </a:extLst>
          </p:cNvPr>
          <p:cNvPicPr>
            <a:picLocks noChangeAspect="1"/>
          </p:cNvPicPr>
          <p:nvPr/>
        </p:nvPicPr>
        <p:blipFill rotWithShape="1">
          <a:blip r:embed="rId2"/>
          <a:srcRect l="24114" r="24114"/>
          <a:stretch/>
        </p:blipFill>
        <p:spPr>
          <a:xfrm>
            <a:off x="6430334" y="-1594"/>
            <a:ext cx="5761667" cy="6859594"/>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711179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diagram of a company&#10;&#10;Description automatically generated">
            <a:extLst>
              <a:ext uri="{FF2B5EF4-FFF2-40B4-BE49-F238E27FC236}">
                <a16:creationId xmlns:a16="http://schemas.microsoft.com/office/drawing/2014/main" id="{687620D5-5E39-3BA3-1330-B69866344C0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327" t="4109" r="5096" b="3736"/>
          <a:stretch/>
        </p:blipFill>
        <p:spPr>
          <a:xfrm>
            <a:off x="1" y="10"/>
            <a:ext cx="7930485" cy="6603246"/>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C8C82-FD39-F97C-18C1-723E8AC8EA2F}"/>
              </a:ext>
            </a:extLst>
          </p:cNvPr>
          <p:cNvSpPr>
            <a:spLocks noGrp="1"/>
          </p:cNvSpPr>
          <p:nvPr>
            <p:ph type="title"/>
          </p:nvPr>
        </p:nvSpPr>
        <p:spPr>
          <a:xfrm>
            <a:off x="6965259" y="375422"/>
            <a:ext cx="3822189" cy="1415940"/>
          </a:xfrm>
        </p:spPr>
        <p:txBody>
          <a:bodyPr>
            <a:normAutofit/>
          </a:bodyPr>
          <a:lstStyle/>
          <a:p>
            <a:r>
              <a:rPr lang="en-US" sz="4000">
                <a:ea typeface="Calibri Light"/>
                <a:cs typeface="Calibri Light"/>
              </a:rPr>
              <a:t>How it Started</a:t>
            </a:r>
          </a:p>
        </p:txBody>
      </p:sp>
      <p:sp>
        <p:nvSpPr>
          <p:cNvPr id="3" name="Content Placeholder 2">
            <a:extLst>
              <a:ext uri="{FF2B5EF4-FFF2-40B4-BE49-F238E27FC236}">
                <a16:creationId xmlns:a16="http://schemas.microsoft.com/office/drawing/2014/main" id="{675C454E-5F7B-1FE4-2E79-7047600F4961}"/>
              </a:ext>
            </a:extLst>
          </p:cNvPr>
          <p:cNvSpPr>
            <a:spLocks noGrp="1"/>
          </p:cNvSpPr>
          <p:nvPr>
            <p:ph idx="1"/>
          </p:nvPr>
        </p:nvSpPr>
        <p:spPr>
          <a:xfrm>
            <a:off x="7202850" y="1908035"/>
            <a:ext cx="4615080" cy="4288518"/>
          </a:xfrm>
        </p:spPr>
        <p:txBody>
          <a:bodyPr vert="horz" lIns="91440" tIns="45720" rIns="91440" bIns="45720" rtlCol="0">
            <a:normAutofit/>
          </a:bodyPr>
          <a:lstStyle/>
          <a:p>
            <a:pPr>
              <a:spcBef>
                <a:spcPts val="0"/>
              </a:spcBef>
              <a:spcAft>
                <a:spcPts val="600"/>
              </a:spcAft>
            </a:pPr>
            <a:r>
              <a:rPr lang="en-US" sz="1900">
                <a:ea typeface="Calibri"/>
                <a:cs typeface="Calibri"/>
              </a:rPr>
              <a:t>2022-2023 Emergency Conditions Allowance - June 14, 2022</a:t>
            </a:r>
          </a:p>
          <a:p>
            <a:pPr lvl="1">
              <a:spcBef>
                <a:spcPts val="0"/>
              </a:spcBef>
              <a:spcAft>
                <a:spcPts val="600"/>
              </a:spcAft>
            </a:pPr>
            <a:r>
              <a:rPr lang="en-US" sz="1900">
                <a:ea typeface="Calibri"/>
                <a:cs typeface="Calibri"/>
              </a:rPr>
              <a:t> CVC defines “committing to” to mean that the process has been started by the college/district and is in progress.</a:t>
            </a:r>
          </a:p>
          <a:p>
            <a:pPr>
              <a:spcBef>
                <a:spcPts val="0"/>
              </a:spcBef>
              <a:spcAft>
                <a:spcPts val="600"/>
              </a:spcAft>
            </a:pPr>
            <a:r>
              <a:rPr lang="en-US" sz="1900">
                <a:ea typeface="Calibri"/>
                <a:cs typeface="Calibri"/>
              </a:rPr>
              <a:t>Title 5 section 58146 intent:</a:t>
            </a:r>
          </a:p>
          <a:p>
            <a:pPr lvl="1">
              <a:spcBef>
                <a:spcPts val="0"/>
              </a:spcBef>
              <a:spcAft>
                <a:spcPts val="600"/>
              </a:spcAft>
            </a:pPr>
            <a:r>
              <a:rPr lang="en-US" sz="1900">
                <a:ea typeface="Calibri"/>
                <a:cs typeface="Calibri"/>
              </a:rPr>
              <a:t>Districts should not lose FTES apportionment as a result of an emergency or extraordinary condition.</a:t>
            </a:r>
          </a:p>
        </p:txBody>
      </p:sp>
      <p:sp>
        <p:nvSpPr>
          <p:cNvPr id="4" name="TextBox 3">
            <a:extLst>
              <a:ext uri="{FF2B5EF4-FFF2-40B4-BE49-F238E27FC236}">
                <a16:creationId xmlns:a16="http://schemas.microsoft.com/office/drawing/2014/main" id="{EA980607-ECAE-518D-61F3-D6AD77CDCF98}"/>
              </a:ext>
            </a:extLst>
          </p:cNvPr>
          <p:cNvSpPr txBox="1"/>
          <p:nvPr/>
        </p:nvSpPr>
        <p:spPr>
          <a:xfrm>
            <a:off x="114822" y="6450904"/>
            <a:ext cx="9669463" cy="317500"/>
          </a:xfrm>
          <a:prstGeom prst="rect">
            <a:avLst/>
          </a:prstGeom>
        </p:spPr>
        <p:txBody>
          <a:bodyPr>
            <a:normAutofit fontScale="92500" lnSpcReduction="20000"/>
          </a:bodyPr>
          <a:lstStyle/>
          <a:p>
            <a:r>
              <a:rPr lang="en-US">
                <a:hlinkClick r:id="rId3"/>
              </a:rPr>
              <a:t>This Photo</a:t>
            </a:r>
            <a:r>
              <a:rPr lang="en-US"/>
              <a:t> by Unknown author is licensed under </a:t>
            </a:r>
            <a:r>
              <a:rPr lang="en-US">
                <a:hlinkClick r:id="rId4"/>
              </a:rPr>
              <a:t>CC BY</a:t>
            </a:r>
            <a:r>
              <a:rPr lang="en-US"/>
              <a:t>.</a:t>
            </a:r>
          </a:p>
        </p:txBody>
      </p:sp>
    </p:spTree>
    <p:extLst>
      <p:ext uri="{BB962C8B-B14F-4D97-AF65-F5344CB8AC3E}">
        <p14:creationId xmlns:p14="http://schemas.microsoft.com/office/powerpoint/2010/main" val="407019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5EFA7-2185-2F68-4284-349463268E0E}"/>
              </a:ext>
            </a:extLst>
          </p:cNvPr>
          <p:cNvSpPr>
            <a:spLocks noGrp="1"/>
          </p:cNvSpPr>
          <p:nvPr>
            <p:ph type="title"/>
          </p:nvPr>
        </p:nvSpPr>
        <p:spPr>
          <a:xfrm>
            <a:off x="838200" y="557188"/>
            <a:ext cx="10515600" cy="1133499"/>
          </a:xfrm>
        </p:spPr>
        <p:txBody>
          <a:bodyPr>
            <a:normAutofit/>
          </a:bodyPr>
          <a:lstStyle/>
          <a:p>
            <a:pPr algn="ctr"/>
            <a:r>
              <a:rPr lang="en-US" sz="5200">
                <a:ea typeface="Calibri Light"/>
                <a:cs typeface="Calibri Light"/>
              </a:rPr>
              <a:t>CVC Consortium</a:t>
            </a:r>
            <a:endParaRPr lang="en-US" sz="5200"/>
          </a:p>
        </p:txBody>
      </p:sp>
      <p:graphicFrame>
        <p:nvGraphicFramePr>
          <p:cNvPr id="5" name="Content Placeholder 2">
            <a:extLst>
              <a:ext uri="{FF2B5EF4-FFF2-40B4-BE49-F238E27FC236}">
                <a16:creationId xmlns:a16="http://schemas.microsoft.com/office/drawing/2014/main" id="{D449E830-E8BE-41B7-0314-8C6682D7F493}"/>
              </a:ext>
            </a:extLst>
          </p:cNvPr>
          <p:cNvGraphicFramePr>
            <a:graphicFrameLocks noGrp="1"/>
          </p:cNvGraphicFramePr>
          <p:nvPr>
            <p:ph idx="1"/>
            <p:extLst>
              <p:ext uri="{D42A27DB-BD31-4B8C-83A1-F6EECF244321}">
                <p14:modId xmlns:p14="http://schemas.microsoft.com/office/powerpoint/2010/main" val="355256439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4884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uter user holding coffee cup">
            <a:extLst>
              <a:ext uri="{FF2B5EF4-FFF2-40B4-BE49-F238E27FC236}">
                <a16:creationId xmlns:a16="http://schemas.microsoft.com/office/drawing/2014/main" id="{D22C04DD-03C3-8620-63B5-B7EC183449EA}"/>
              </a:ext>
            </a:extLst>
          </p:cNvPr>
          <p:cNvPicPr>
            <a:picLocks noChangeAspect="1"/>
          </p:cNvPicPr>
          <p:nvPr/>
        </p:nvPicPr>
        <p:blipFill rotWithShape="1">
          <a:blip r:embed="rId2"/>
          <a:srcRect t="-20335" r="-171" b="35779"/>
          <a:stretch/>
        </p:blipFill>
        <p:spPr>
          <a:xfrm>
            <a:off x="20" y="10"/>
            <a:ext cx="12212804" cy="6870063"/>
          </a:xfrm>
          <a:prstGeom prst="rect">
            <a:avLst/>
          </a:prstGeom>
        </p:spPr>
      </p:pic>
      <p:sp>
        <p:nvSpPr>
          <p:cNvPr id="2" name="Title 1">
            <a:extLst>
              <a:ext uri="{FF2B5EF4-FFF2-40B4-BE49-F238E27FC236}">
                <a16:creationId xmlns:a16="http://schemas.microsoft.com/office/drawing/2014/main" id="{6E56BDEB-2649-5DD1-70DD-045E2C6A4529}"/>
              </a:ext>
            </a:extLst>
          </p:cNvPr>
          <p:cNvSpPr>
            <a:spLocks noGrp="1"/>
          </p:cNvSpPr>
          <p:nvPr>
            <p:ph type="title"/>
          </p:nvPr>
        </p:nvSpPr>
        <p:spPr>
          <a:xfrm>
            <a:off x="838200" y="365125"/>
            <a:ext cx="10515600" cy="728320"/>
          </a:xfrm>
        </p:spPr>
        <p:txBody>
          <a:bodyPr>
            <a:normAutofit/>
          </a:bodyPr>
          <a:lstStyle/>
          <a:p>
            <a:r>
              <a:rPr lang="en-US">
                <a:solidFill>
                  <a:srgbClr val="FFFFFF"/>
                </a:solidFill>
                <a:ea typeface="Calibri Light"/>
                <a:cs typeface="Calibri Light"/>
              </a:rPr>
              <a:t>Requirements</a:t>
            </a:r>
            <a:endParaRPr lang="en-US">
              <a:solidFill>
                <a:srgbClr val="FFFFFF"/>
              </a:solidFill>
            </a:endParaRPr>
          </a:p>
        </p:txBody>
      </p:sp>
      <p:sp>
        <p:nvSpPr>
          <p:cNvPr id="3" name="Content Placeholder 2">
            <a:extLst>
              <a:ext uri="{FF2B5EF4-FFF2-40B4-BE49-F238E27FC236}">
                <a16:creationId xmlns:a16="http://schemas.microsoft.com/office/drawing/2014/main" id="{C8BC7FDC-C738-3BA8-0FE9-FCFFC6AFFF35}"/>
              </a:ext>
            </a:extLst>
          </p:cNvPr>
          <p:cNvSpPr>
            <a:spLocks noGrp="1"/>
          </p:cNvSpPr>
          <p:nvPr>
            <p:ph idx="1"/>
          </p:nvPr>
        </p:nvSpPr>
        <p:spPr>
          <a:xfrm>
            <a:off x="797011" y="1259274"/>
            <a:ext cx="10515600" cy="1428664"/>
          </a:xfrm>
        </p:spPr>
        <p:txBody>
          <a:bodyPr vert="horz" lIns="91440" tIns="45720" rIns="91440" bIns="45720" rtlCol="0">
            <a:normAutofit fontScale="85000" lnSpcReduction="20000"/>
          </a:bodyPr>
          <a:lstStyle/>
          <a:p>
            <a:r>
              <a:rPr lang="en-US">
                <a:solidFill>
                  <a:srgbClr val="FFFFFF"/>
                </a:solidFill>
                <a:ea typeface="Calibri"/>
                <a:cs typeface="Calibri"/>
              </a:rPr>
              <a:t>Prepare an Emergency Conditions Recovery Plan</a:t>
            </a:r>
          </a:p>
          <a:p>
            <a:r>
              <a:rPr lang="en-US">
                <a:solidFill>
                  <a:srgbClr val="FFFFFF"/>
                </a:solidFill>
                <a:ea typeface="Calibri"/>
                <a:cs typeface="Calibri"/>
              </a:rPr>
              <a:t>Incentivize &amp; prioritize participation in professional development to enhance quality online teaching &amp; learning</a:t>
            </a:r>
          </a:p>
          <a:p>
            <a:r>
              <a:rPr lang="en-US">
                <a:solidFill>
                  <a:srgbClr val="FFFFFF"/>
                </a:solidFill>
                <a:ea typeface="Calibri"/>
                <a:cs typeface="Calibri"/>
              </a:rPr>
              <a:t>District to be a member of the CVC – OEI Consortium</a:t>
            </a:r>
            <a:endParaRPr lang="en-US">
              <a:solidFill>
                <a:srgbClr val="FFFFFF"/>
              </a:solidFill>
            </a:endParaRPr>
          </a:p>
          <a:p>
            <a:pPr lvl="2">
              <a:buFont typeface="Wingdings" panose="020B0604020202020204" pitchFamily="34" charset="0"/>
              <a:buChar char="§"/>
            </a:pPr>
            <a:endParaRPr lang="en-US">
              <a:solidFill>
                <a:srgbClr val="FFFFFF"/>
              </a:solidFill>
              <a:ea typeface="Calibri"/>
              <a:cs typeface="Calibri"/>
            </a:endParaRPr>
          </a:p>
        </p:txBody>
      </p:sp>
      <p:pic>
        <p:nvPicPr>
          <p:cNvPr id="4" name="Picture 3" descr="A screen shot of a document&#10;&#10;Description automatically generated">
            <a:extLst>
              <a:ext uri="{FF2B5EF4-FFF2-40B4-BE49-F238E27FC236}">
                <a16:creationId xmlns:a16="http://schemas.microsoft.com/office/drawing/2014/main" id="{44E49FFA-65D1-3A2C-43F8-BD0B742A8664}"/>
              </a:ext>
            </a:extLst>
          </p:cNvPr>
          <p:cNvPicPr>
            <a:picLocks noChangeAspect="1"/>
          </p:cNvPicPr>
          <p:nvPr/>
        </p:nvPicPr>
        <p:blipFill>
          <a:blip r:embed="rId3"/>
          <a:stretch>
            <a:fillRect/>
          </a:stretch>
        </p:blipFill>
        <p:spPr>
          <a:xfrm>
            <a:off x="650083" y="2988834"/>
            <a:ext cx="11020425" cy="3409950"/>
          </a:xfrm>
          <a:prstGeom prst="rect">
            <a:avLst/>
          </a:prstGeom>
        </p:spPr>
      </p:pic>
    </p:spTree>
    <p:extLst>
      <p:ext uri="{BB962C8B-B14F-4D97-AF65-F5344CB8AC3E}">
        <p14:creationId xmlns:p14="http://schemas.microsoft.com/office/powerpoint/2010/main" val="178845682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Working On A Laptop Free Stock Photo - Public Domain Pictures">
            <a:extLst>
              <a:ext uri="{FF2B5EF4-FFF2-40B4-BE49-F238E27FC236}">
                <a16:creationId xmlns:a16="http://schemas.microsoft.com/office/drawing/2014/main" id="{74AAACB7-23C8-A2EE-93B4-365800CD736B}"/>
              </a:ext>
            </a:extLst>
          </p:cNvPr>
          <p:cNvPicPr>
            <a:picLocks noChangeAspect="1"/>
          </p:cNvPicPr>
          <p:nvPr/>
        </p:nvPicPr>
        <p:blipFill rotWithShape="1">
          <a:blip r:embed="rId2">
            <a:alphaModFix amt="35000"/>
          </a:blip>
          <a:srcRect t="713" b="15017"/>
          <a:stretch/>
        </p:blipFill>
        <p:spPr>
          <a:xfrm>
            <a:off x="20" y="10"/>
            <a:ext cx="12191980" cy="6857990"/>
          </a:xfrm>
          <a:prstGeom prst="rect">
            <a:avLst/>
          </a:prstGeom>
        </p:spPr>
      </p:pic>
      <p:sp>
        <p:nvSpPr>
          <p:cNvPr id="2" name="Title 1">
            <a:extLst>
              <a:ext uri="{FF2B5EF4-FFF2-40B4-BE49-F238E27FC236}">
                <a16:creationId xmlns:a16="http://schemas.microsoft.com/office/drawing/2014/main" id="{AE6E1B9A-03CD-31D9-E275-519C9133B298}"/>
              </a:ext>
            </a:extLst>
          </p:cNvPr>
          <p:cNvSpPr>
            <a:spLocks noGrp="1"/>
          </p:cNvSpPr>
          <p:nvPr>
            <p:ph type="title"/>
          </p:nvPr>
        </p:nvSpPr>
        <p:spPr>
          <a:xfrm>
            <a:off x="838200" y="365125"/>
            <a:ext cx="10515600" cy="1325563"/>
          </a:xfrm>
        </p:spPr>
        <p:txBody>
          <a:bodyPr>
            <a:normAutofit/>
          </a:bodyPr>
          <a:lstStyle/>
          <a:p>
            <a:r>
              <a:rPr lang="en-US">
                <a:solidFill>
                  <a:srgbClr val="FFFFFF"/>
                </a:solidFill>
                <a:ea typeface="Calibri Light"/>
                <a:cs typeface="Calibri Light"/>
              </a:rPr>
              <a:t>Resources offered through CVC:</a:t>
            </a:r>
            <a:endParaRPr lang="en-US">
              <a:solidFill>
                <a:srgbClr val="FFFFFF"/>
              </a:solidFill>
            </a:endParaRPr>
          </a:p>
        </p:txBody>
      </p:sp>
      <p:sp>
        <p:nvSpPr>
          <p:cNvPr id="3" name="Content Placeholder 2">
            <a:extLst>
              <a:ext uri="{FF2B5EF4-FFF2-40B4-BE49-F238E27FC236}">
                <a16:creationId xmlns:a16="http://schemas.microsoft.com/office/drawing/2014/main" id="{F48F352C-57B4-34F5-2711-6504DC87C831}"/>
              </a:ext>
            </a:extLst>
          </p:cNvPr>
          <p:cNvSpPr>
            <a:spLocks noGrp="1"/>
          </p:cNvSpPr>
          <p:nvPr>
            <p:ph idx="1"/>
          </p:nvPr>
        </p:nvSpPr>
        <p:spPr>
          <a:xfrm>
            <a:off x="838200" y="1825625"/>
            <a:ext cx="10515600" cy="4351338"/>
          </a:xfrm>
        </p:spPr>
        <p:txBody>
          <a:bodyPr vert="horz" lIns="91440" tIns="45720" rIns="91440" bIns="45720" rtlCol="0">
            <a:normAutofit/>
          </a:bodyPr>
          <a:lstStyle/>
          <a:p>
            <a:r>
              <a:rPr lang="en-US">
                <a:solidFill>
                  <a:srgbClr val="FFFFFF"/>
                </a:solidFill>
                <a:latin typeface="Calibri"/>
                <a:ea typeface="Roboto"/>
                <a:cs typeface="Roboto"/>
              </a:rPr>
              <a:t>Participation in the CVC Exchange, as Home and Teaching Colleges.</a:t>
            </a:r>
            <a:endParaRPr lang="en-US">
              <a:solidFill>
                <a:srgbClr val="FFFFFF"/>
              </a:solidFill>
              <a:latin typeface="Calibri"/>
              <a:ea typeface="Calibri" panose="020F0502020204030204"/>
              <a:cs typeface="Calibri" panose="020F0502020204030204"/>
            </a:endParaRPr>
          </a:p>
          <a:p>
            <a:r>
              <a:rPr lang="en-US">
                <a:solidFill>
                  <a:srgbClr val="FFFFFF"/>
                </a:solidFill>
                <a:latin typeface="Calibri"/>
                <a:ea typeface="Roboto"/>
                <a:cs typeface="Roboto"/>
              </a:rPr>
              <a:t>Access to data and enrollment dashboards through the Exchange.</a:t>
            </a:r>
            <a:endParaRPr lang="en-US">
              <a:solidFill>
                <a:srgbClr val="FFFFFF"/>
              </a:solidFill>
              <a:latin typeface="Calibri"/>
              <a:ea typeface="Calibri"/>
              <a:cs typeface="Calibri"/>
            </a:endParaRPr>
          </a:p>
          <a:p>
            <a:r>
              <a:rPr lang="en-US">
                <a:solidFill>
                  <a:srgbClr val="FFFFFF"/>
                </a:solidFill>
                <a:latin typeface="Calibri"/>
                <a:ea typeface="Roboto"/>
                <a:cs typeface="Roboto"/>
              </a:rPr>
              <a:t>Resources such as the Online Course Design Rubric, CVC@ONE online educator certification, adoptable courses, webinars, and other professional development opportunities.</a:t>
            </a:r>
            <a:endParaRPr lang="en-US">
              <a:solidFill>
                <a:srgbClr val="FFFFFF"/>
              </a:solidFill>
              <a:latin typeface="Calibri"/>
              <a:ea typeface="Calibri"/>
              <a:cs typeface="Calibri"/>
            </a:endParaRPr>
          </a:p>
          <a:p>
            <a:r>
              <a:rPr lang="en-US">
                <a:solidFill>
                  <a:srgbClr val="FFFFFF"/>
                </a:solidFill>
                <a:latin typeface="Calibri"/>
                <a:ea typeface="Roboto"/>
                <a:cs typeface="Roboto"/>
              </a:rPr>
              <a:t>Shared technology such as Canvas, the state’s common course management system, and other tools including Canvas Studio, Impact, NetTutor, and Pisces.</a:t>
            </a:r>
            <a:endParaRPr lang="en-US">
              <a:solidFill>
                <a:srgbClr val="FFFFFF"/>
              </a:solidFill>
              <a:latin typeface="Calibri"/>
              <a:ea typeface="Calibri"/>
              <a:cs typeface="Calibri"/>
            </a:endParaRPr>
          </a:p>
          <a:p>
            <a:endParaRPr lang="en-US">
              <a:solidFill>
                <a:srgbClr val="FFFFFF"/>
              </a:solidFill>
              <a:ea typeface="Calibri"/>
              <a:cs typeface="Calibri"/>
            </a:endParaRPr>
          </a:p>
        </p:txBody>
      </p:sp>
    </p:spTree>
    <p:extLst>
      <p:ext uri="{BB962C8B-B14F-4D97-AF65-F5344CB8AC3E}">
        <p14:creationId xmlns:p14="http://schemas.microsoft.com/office/powerpoint/2010/main" val="187633689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ourglass with blue sand in front of a calendar&#10;&#10;Description automatically generated">
            <a:extLst>
              <a:ext uri="{FF2B5EF4-FFF2-40B4-BE49-F238E27FC236}">
                <a16:creationId xmlns:a16="http://schemas.microsoft.com/office/drawing/2014/main" id="{34E2ED86-2DF8-D60C-7DFE-DEA767990CC4}"/>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3CD96CDC-0AD1-EC1D-63F3-96E74F787C8E}"/>
              </a:ext>
            </a:extLst>
          </p:cNvPr>
          <p:cNvSpPr>
            <a:spLocks noGrp="1"/>
          </p:cNvSpPr>
          <p:nvPr>
            <p:ph type="title"/>
          </p:nvPr>
        </p:nvSpPr>
        <p:spPr>
          <a:xfrm>
            <a:off x="838200" y="365125"/>
            <a:ext cx="10515600" cy="1325563"/>
          </a:xfrm>
        </p:spPr>
        <p:txBody>
          <a:bodyPr>
            <a:normAutofit/>
          </a:bodyPr>
          <a:lstStyle/>
          <a:p>
            <a:r>
              <a:rPr lang="en-US">
                <a:solidFill>
                  <a:srgbClr val="FFFFFF"/>
                </a:solidFill>
                <a:ea typeface="Calibri Light"/>
                <a:cs typeface="Calibri Light"/>
              </a:rPr>
              <a:t>Timeline</a:t>
            </a:r>
            <a:br>
              <a:rPr lang="en-US">
                <a:solidFill>
                  <a:srgbClr val="FFFFFF"/>
                </a:solidFill>
                <a:ea typeface="Calibri Light"/>
                <a:cs typeface="Calibri Light"/>
              </a:rPr>
            </a:br>
            <a:r>
              <a:rPr lang="en-US">
                <a:solidFill>
                  <a:srgbClr val="FFFFFF"/>
                </a:solidFill>
                <a:ea typeface="Calibri Light"/>
                <a:cs typeface="Calibri Light"/>
                <a:hlinkClick r:id="rId3"/>
              </a:rPr>
              <a:t>CVC Exchange Checklist</a:t>
            </a:r>
            <a:endParaRPr lang="en-US">
              <a:solidFill>
                <a:srgbClr val="FFFFFF"/>
              </a:solidFill>
            </a:endParaRPr>
          </a:p>
        </p:txBody>
      </p:sp>
      <p:graphicFrame>
        <p:nvGraphicFramePr>
          <p:cNvPr id="44" name="Content Placeholder 2">
            <a:extLst>
              <a:ext uri="{FF2B5EF4-FFF2-40B4-BE49-F238E27FC236}">
                <a16:creationId xmlns:a16="http://schemas.microsoft.com/office/drawing/2014/main" id="{028FD472-4992-2ED6-3E20-AD2D4BD9F62F}"/>
              </a:ext>
            </a:extLst>
          </p:cNvPr>
          <p:cNvGraphicFramePr/>
          <p:nvPr/>
        </p:nvGraphicFramePr>
        <p:xfrm>
          <a:off x="405714" y="1650571"/>
          <a:ext cx="11267302" cy="4835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2301934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3508E-E32D-0A62-27A7-C564B943BAD9}"/>
              </a:ext>
            </a:extLst>
          </p:cNvPr>
          <p:cNvSpPr>
            <a:spLocks noGrp="1"/>
          </p:cNvSpPr>
          <p:nvPr>
            <p:ph type="title"/>
          </p:nvPr>
        </p:nvSpPr>
        <p:spPr>
          <a:xfrm>
            <a:off x="836679" y="723898"/>
            <a:ext cx="6002110" cy="1495425"/>
          </a:xfrm>
        </p:spPr>
        <p:txBody>
          <a:bodyPr>
            <a:normAutofit/>
          </a:bodyPr>
          <a:lstStyle/>
          <a:p>
            <a:r>
              <a:rPr lang="en-US" sz="4000">
                <a:ea typeface="Calibri Light"/>
                <a:cs typeface="Calibri Light"/>
              </a:rPr>
              <a:t>College Implementation Tracker</a:t>
            </a:r>
            <a:endParaRPr lang="en-US" sz="4000"/>
          </a:p>
        </p:txBody>
      </p:sp>
      <p:sp>
        <p:nvSpPr>
          <p:cNvPr id="3" name="Content Placeholder 2">
            <a:extLst>
              <a:ext uri="{FF2B5EF4-FFF2-40B4-BE49-F238E27FC236}">
                <a16:creationId xmlns:a16="http://schemas.microsoft.com/office/drawing/2014/main" id="{F1CD12F6-4F60-6B75-2F0E-67E8B4613E4E}"/>
              </a:ext>
            </a:extLst>
          </p:cNvPr>
          <p:cNvSpPr>
            <a:spLocks noGrp="1"/>
          </p:cNvSpPr>
          <p:nvPr>
            <p:ph idx="1"/>
          </p:nvPr>
        </p:nvSpPr>
        <p:spPr>
          <a:xfrm>
            <a:off x="836680" y="2405067"/>
            <a:ext cx="6002110" cy="3729034"/>
          </a:xfrm>
        </p:spPr>
        <p:txBody>
          <a:bodyPr vert="horz" lIns="91440" tIns="45720" rIns="91440" bIns="45720" rtlCol="0">
            <a:normAutofit/>
          </a:bodyPr>
          <a:lstStyle/>
          <a:p>
            <a:r>
              <a:rPr lang="en-US" sz="1600">
                <a:latin typeface="roboto"/>
                <a:ea typeface="roboto"/>
                <a:cs typeface="roboto"/>
              </a:rPr>
              <a:t>Indicates colleges’ completion of the benchmarks for the </a:t>
            </a:r>
            <a:r>
              <a:rPr lang="en-US" sz="1600" u="sng">
                <a:latin typeface="roboto"/>
                <a:ea typeface="roboto"/>
                <a:cs typeface="roboto"/>
                <a:hlinkClick r:id="rId2">
                  <a:extLst>
                    <a:ext uri="{A12FA001-AC4F-418D-AE19-62706E023703}">
                      <ahyp:hlinkClr xmlns:ahyp="http://schemas.microsoft.com/office/drawing/2018/hyperlinkcolor" val="tx"/>
                    </a:ext>
                  </a:extLst>
                </a:hlinkClick>
              </a:rPr>
              <a:t>Emergency Conditions </a:t>
            </a:r>
            <a:r>
              <a:rPr lang="en-US" sz="1600" u="sng">
                <a:latin typeface="roboto"/>
                <a:ea typeface="roboto"/>
                <a:cs typeface="roboto"/>
                <a:hlinkClick r:id="rId2"/>
              </a:rPr>
              <a:t>A</a:t>
            </a:r>
            <a:r>
              <a:rPr lang="en-US" sz="1600">
                <a:latin typeface="roboto"/>
                <a:ea typeface="+mn-lt"/>
                <a:cs typeface="+mn-lt"/>
              </a:rPr>
              <a:t>the Emergency Conditions Allowance Memo (FS 22-07) benchmarks</a:t>
            </a:r>
            <a:r>
              <a:rPr lang="en-US" sz="1600" u="sng">
                <a:latin typeface="roboto"/>
                <a:ea typeface="roboto"/>
                <a:cs typeface="roboto"/>
                <a:hlinkClick r:id="rId2">
                  <a:extLst>
                    <a:ext uri="{A12FA001-AC4F-418D-AE19-62706E023703}">
                      <ahyp:hlinkClr xmlns:ahyp="http://schemas.microsoft.com/office/drawing/2018/hyperlinkcolor" val="tx"/>
                    </a:ext>
                  </a:extLst>
                </a:hlinkClick>
              </a:rPr>
              <a:t>)</a:t>
            </a:r>
            <a:r>
              <a:rPr lang="en-US" sz="1600">
                <a:latin typeface="roboto"/>
                <a:ea typeface="roboto"/>
                <a:cs typeface="roboto"/>
              </a:rPr>
              <a:t>, distributed by the Chancellor’s Office on June 14, 2022. The college/district meets the conditions pertaining to the CVC if it:</a:t>
            </a:r>
            <a:endParaRPr lang="en-US" sz="1600">
              <a:latin typeface="roboto"/>
              <a:ea typeface="Calibri"/>
              <a:cs typeface="Calibri"/>
            </a:endParaRPr>
          </a:p>
          <a:p>
            <a:pPr lvl="1">
              <a:buFont typeface="Wingdings" panose="020B0604020202020204" pitchFamily="34" charset="0"/>
              <a:buChar char="ü"/>
            </a:pPr>
            <a:r>
              <a:rPr lang="en-US" sz="1600" i="1">
                <a:latin typeface="roboto"/>
                <a:ea typeface="roboto"/>
                <a:cs typeface="roboto"/>
              </a:rPr>
              <a:t>is a member of the CVC-OEI Consortium and has signed the Master Consortium Agreement.  </a:t>
            </a:r>
            <a:endParaRPr lang="en-US" sz="1600">
              <a:latin typeface="roboto"/>
              <a:ea typeface="Calibri"/>
              <a:cs typeface="Calibri"/>
            </a:endParaRPr>
          </a:p>
          <a:p>
            <a:pPr lvl="1">
              <a:buFont typeface="Wingdings" panose="020B0604020202020204" pitchFamily="34" charset="0"/>
              <a:buChar char="ü"/>
            </a:pPr>
            <a:r>
              <a:rPr lang="en-US" sz="1600" i="1">
                <a:latin typeface="roboto"/>
                <a:ea typeface="roboto"/>
                <a:cs typeface="roboto"/>
              </a:rPr>
              <a:t>by the beginning of the first term that starts on or after January 01, 2023, has implemented the steps to become a Home College and has implemented or committed to </a:t>
            </a:r>
            <a:endParaRPr lang="en-US" sz="1600">
              <a:latin typeface="Calibri"/>
              <a:ea typeface="Calibri"/>
              <a:cs typeface="Calibri"/>
            </a:endParaRPr>
          </a:p>
          <a:p>
            <a:pPr lvl="2">
              <a:buFont typeface="Wingdings" panose="020B0604020202020204" pitchFamily="34" charset="0"/>
              <a:buChar char="§"/>
            </a:pPr>
            <a:r>
              <a:rPr lang="en-US" sz="1600" i="1">
                <a:latin typeface="roboto"/>
                <a:ea typeface="roboto"/>
                <a:cs typeface="roboto"/>
              </a:rPr>
              <a:t>enabling Course Finder API</a:t>
            </a:r>
          </a:p>
          <a:p>
            <a:pPr lvl="2">
              <a:buFont typeface="Wingdings" panose="020B0604020202020204" pitchFamily="34" charset="0"/>
              <a:buChar char="§"/>
            </a:pPr>
            <a:r>
              <a:rPr lang="en-US" sz="1600" i="1">
                <a:latin typeface="roboto"/>
                <a:ea typeface="roboto"/>
                <a:cs typeface="roboto"/>
              </a:rPr>
              <a:t>completing the steps needed to become Teaching College ready, and </a:t>
            </a:r>
            <a:endParaRPr lang="en-US" sz="1600">
              <a:latin typeface="Calibri"/>
              <a:ea typeface="Calibri"/>
              <a:cs typeface="Calibri"/>
            </a:endParaRPr>
          </a:p>
          <a:p>
            <a:pPr lvl="2">
              <a:buFont typeface="Wingdings" panose="020B0604020202020204" pitchFamily="34" charset="0"/>
              <a:buChar char="§"/>
            </a:pPr>
            <a:r>
              <a:rPr lang="en-US" sz="1600" i="1">
                <a:latin typeface="roboto"/>
                <a:ea typeface="roboto"/>
                <a:cs typeface="roboto"/>
              </a:rPr>
              <a:t>joining a scheduled implementation cohort to become a Teaching College.</a:t>
            </a:r>
            <a:endParaRPr lang="en-US" sz="1600">
              <a:latin typeface="roboto"/>
              <a:ea typeface="Calibri"/>
              <a:cs typeface="Calibri"/>
            </a:endParaRPr>
          </a:p>
          <a:p>
            <a:endParaRPr lang="en-US" sz="1600">
              <a:ea typeface="Calibri"/>
              <a:cs typeface="Calibri"/>
            </a:endParaRPr>
          </a:p>
        </p:txBody>
      </p:sp>
      <p:pic>
        <p:nvPicPr>
          <p:cNvPr id="5" name="Picture 4" descr="A group of people sitting in a room&#10;&#10;Description automatically generated">
            <a:extLst>
              <a:ext uri="{FF2B5EF4-FFF2-40B4-BE49-F238E27FC236}">
                <a16:creationId xmlns:a16="http://schemas.microsoft.com/office/drawing/2014/main" id="{F04F17B3-E445-631E-3C4E-E62BDB6D2862}"/>
              </a:ext>
            </a:extLst>
          </p:cNvPr>
          <p:cNvPicPr>
            <a:picLocks noChangeAspect="1"/>
          </p:cNvPicPr>
          <p:nvPr/>
        </p:nvPicPr>
        <p:blipFill rotWithShape="1">
          <a:blip r:embed="rId3"/>
          <a:srcRect l="27614" r="23792" b="-1"/>
          <a:stretch/>
        </p:blipFill>
        <p:spPr>
          <a:xfrm>
            <a:off x="7199440" y="10"/>
            <a:ext cx="4992560" cy="6857990"/>
          </a:xfrm>
          <a:prstGeom prst="rect">
            <a:avLst/>
          </a:prstGeom>
          <a:effectLst/>
        </p:spPr>
      </p:pic>
    </p:spTree>
    <p:extLst>
      <p:ext uri="{BB962C8B-B14F-4D97-AF65-F5344CB8AC3E}">
        <p14:creationId xmlns:p14="http://schemas.microsoft.com/office/powerpoint/2010/main" val="3154787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3508E-E32D-0A62-27A7-C564B943BAD9}"/>
              </a:ext>
            </a:extLst>
          </p:cNvPr>
          <p:cNvSpPr>
            <a:spLocks noGrp="1"/>
          </p:cNvSpPr>
          <p:nvPr>
            <p:ph type="title"/>
          </p:nvPr>
        </p:nvSpPr>
        <p:spPr>
          <a:xfrm>
            <a:off x="6401814" y="617839"/>
            <a:ext cx="4403647" cy="1001329"/>
          </a:xfrm>
        </p:spPr>
        <p:txBody>
          <a:bodyPr anchor="ctr">
            <a:normAutofit/>
          </a:bodyPr>
          <a:lstStyle/>
          <a:p>
            <a:r>
              <a:rPr lang="en-US" sz="3200">
                <a:ea typeface="Calibri Light"/>
                <a:cs typeface="Calibri Light"/>
              </a:rPr>
              <a:t>College Implementation Tracker (cont'd.)</a:t>
            </a:r>
          </a:p>
        </p:txBody>
      </p:sp>
      <p:pic>
        <p:nvPicPr>
          <p:cNvPr id="13" name="Picture 12" descr="A group of people sitting around a table&#10;&#10;Description automatically generated">
            <a:extLst>
              <a:ext uri="{FF2B5EF4-FFF2-40B4-BE49-F238E27FC236}">
                <a16:creationId xmlns:a16="http://schemas.microsoft.com/office/drawing/2014/main" id="{96452214-45E8-B2ED-41ED-DEE189D3B961}"/>
              </a:ext>
            </a:extLst>
          </p:cNvPr>
          <p:cNvPicPr>
            <a:picLocks noChangeAspect="1"/>
          </p:cNvPicPr>
          <p:nvPr/>
        </p:nvPicPr>
        <p:blipFill rotWithShape="1">
          <a:blip r:embed="rId2"/>
          <a:srcRect l="11623" t="1051" r="29058" b="-1051"/>
          <a:stretch/>
        </p:blipFill>
        <p:spPr>
          <a:xfrm>
            <a:off x="-1" y="-2"/>
            <a:ext cx="6102040" cy="6858009"/>
          </a:xfrm>
          <a:prstGeom prst="rect">
            <a:avLst/>
          </a:prstGeom>
        </p:spPr>
      </p:pic>
      <p:sp>
        <p:nvSpPr>
          <p:cNvPr id="3" name="Content Placeholder 2">
            <a:extLst>
              <a:ext uri="{FF2B5EF4-FFF2-40B4-BE49-F238E27FC236}">
                <a16:creationId xmlns:a16="http://schemas.microsoft.com/office/drawing/2014/main" id="{F1CD12F6-4F60-6B75-2F0E-67E8B4613E4E}"/>
              </a:ext>
            </a:extLst>
          </p:cNvPr>
          <p:cNvSpPr>
            <a:spLocks noGrp="1"/>
          </p:cNvSpPr>
          <p:nvPr>
            <p:ph idx="1"/>
          </p:nvPr>
        </p:nvSpPr>
        <p:spPr>
          <a:xfrm>
            <a:off x="6268322" y="2112196"/>
            <a:ext cx="5263409" cy="3944889"/>
          </a:xfrm>
        </p:spPr>
        <p:txBody>
          <a:bodyPr vert="horz" lIns="91440" tIns="45720" rIns="91440" bIns="45720" rtlCol="0" anchor="ctr">
            <a:noAutofit/>
          </a:bodyPr>
          <a:lstStyle/>
          <a:p>
            <a:pPr lvl="1">
              <a:buFont typeface="Wingdings" panose="020B0604020202020204" pitchFamily="34" charset="0"/>
              <a:buChar char="ü"/>
            </a:pPr>
            <a:r>
              <a:rPr lang="en-US" sz="1400" b="1">
                <a:latin typeface="roboto"/>
                <a:ea typeface="roboto"/>
                <a:cs typeface="roboto"/>
              </a:rPr>
              <a:t>Join the CVC-OEI Consortium: </a:t>
            </a:r>
            <a:r>
              <a:rPr lang="en-US" sz="1400">
                <a:latin typeface="roboto"/>
                <a:ea typeface="roboto"/>
                <a:cs typeface="roboto"/>
              </a:rPr>
              <a:t>Sign the Master Consortium Agreement and email that document to </a:t>
            </a:r>
            <a:r>
              <a:rPr lang="en-US" sz="1400" u="sng">
                <a:latin typeface="roboto"/>
                <a:ea typeface="roboto"/>
                <a:cs typeface="roboto"/>
                <a:hlinkClick r:id="rId3"/>
              </a:rPr>
              <a:t>support@cvc.edu</a:t>
            </a:r>
            <a:r>
              <a:rPr lang="en-US" sz="1400">
                <a:latin typeface="roboto"/>
                <a:ea typeface="roboto"/>
                <a:cs typeface="roboto"/>
              </a:rPr>
              <a:t>.</a:t>
            </a:r>
            <a:endParaRPr lang="en-US" sz="1400">
              <a:ea typeface="Calibri"/>
              <a:cs typeface="Calibri"/>
            </a:endParaRPr>
          </a:p>
          <a:p>
            <a:pPr lvl="1">
              <a:buFont typeface="Wingdings" panose="020B0604020202020204" pitchFamily="34" charset="0"/>
              <a:buChar char="ü"/>
            </a:pPr>
            <a:r>
              <a:rPr lang="en-US" sz="1400" b="1">
                <a:latin typeface="roboto"/>
                <a:ea typeface="roboto"/>
                <a:cs typeface="roboto"/>
              </a:rPr>
              <a:t>Become a Home College on the CVC Exchange: </a:t>
            </a:r>
            <a:r>
              <a:rPr lang="en-US" sz="1400">
                <a:latin typeface="roboto"/>
                <a:ea typeface="roboto"/>
                <a:cs typeface="roboto"/>
              </a:rPr>
              <a:t>This means that a college has completed the technical steps to allow its students to take cross-enrollable courses at Teaching Colleges on the CVC Exchange. </a:t>
            </a:r>
          </a:p>
          <a:p>
            <a:pPr lvl="1">
              <a:buFont typeface="Wingdings" panose="020B0604020202020204" pitchFamily="34" charset="0"/>
              <a:buChar char="ü"/>
            </a:pPr>
            <a:r>
              <a:rPr lang="en-US" sz="1400" b="1">
                <a:latin typeface="roboto"/>
                <a:ea typeface="roboto"/>
                <a:cs typeface="roboto"/>
              </a:rPr>
              <a:t>Federal Financial Aid Consortium Agreement: </a:t>
            </a:r>
            <a:r>
              <a:rPr lang="en-US" sz="1400">
                <a:latin typeface="roboto"/>
                <a:ea typeface="roboto"/>
                <a:cs typeface="roboto"/>
              </a:rPr>
              <a:t>Once signed, your college’s students can request federal financial aid and combine units across colleges</a:t>
            </a:r>
            <a:endParaRPr lang="en-US" sz="1400">
              <a:latin typeface="Calibri" panose="020F0502020204030204"/>
              <a:ea typeface="Calibri"/>
              <a:cs typeface="Calibri"/>
            </a:endParaRPr>
          </a:p>
          <a:p>
            <a:pPr lvl="1">
              <a:buFont typeface="Wingdings" panose="020B0604020202020204" pitchFamily="34" charset="0"/>
              <a:buChar char="ü"/>
            </a:pPr>
            <a:r>
              <a:rPr lang="en-US" sz="1400" b="1">
                <a:latin typeface="roboto"/>
                <a:ea typeface="roboto"/>
                <a:cs typeface="roboto"/>
              </a:rPr>
              <a:t>Enable the Course Finder API: </a:t>
            </a:r>
            <a:r>
              <a:rPr lang="en-US" sz="1400">
                <a:latin typeface="roboto"/>
                <a:ea typeface="roboto"/>
                <a:cs typeface="roboto"/>
              </a:rPr>
              <a:t>Will ensure that colleges have their live seat counts reflected on the CVC Exchange. </a:t>
            </a:r>
            <a:endParaRPr lang="en-US" sz="1400">
              <a:latin typeface="Calibri" panose="020F0502020204030204"/>
              <a:ea typeface="Calibri"/>
              <a:cs typeface="Calibri"/>
            </a:endParaRPr>
          </a:p>
          <a:p>
            <a:pPr lvl="1">
              <a:buFont typeface="Wingdings" panose="020B0604020202020204" pitchFamily="34" charset="0"/>
              <a:buChar char="ü"/>
            </a:pPr>
            <a:r>
              <a:rPr lang="en-US" sz="1400" b="1">
                <a:latin typeface="roboto"/>
                <a:ea typeface="roboto"/>
                <a:cs typeface="roboto"/>
              </a:rPr>
              <a:t>Become “Teaching College Ready”: </a:t>
            </a:r>
            <a:r>
              <a:rPr lang="en-US" sz="1400">
                <a:latin typeface="roboto"/>
                <a:ea typeface="roboto"/>
                <a:cs typeface="roboto"/>
              </a:rPr>
              <a:t>The additional steps needed for districts to become Teaching College ready (meaning being ready for Teaching College technical integration) are: (a) </a:t>
            </a:r>
            <a:r>
              <a:rPr lang="en-US" sz="1400" u="sng">
                <a:latin typeface="roboto"/>
                <a:ea typeface="roboto"/>
                <a:cs typeface="roboto"/>
                <a:hlinkClick r:id="rId4"/>
              </a:rPr>
              <a:t>enabling sending of e-transcripts</a:t>
            </a:r>
            <a:r>
              <a:rPr lang="en-US" sz="1400">
                <a:latin typeface="roboto"/>
                <a:ea typeface="roboto"/>
                <a:cs typeface="roboto"/>
              </a:rPr>
              <a:t> through </a:t>
            </a:r>
            <a:r>
              <a:rPr lang="en-US" sz="1400" err="1">
                <a:latin typeface="roboto"/>
                <a:ea typeface="roboto"/>
                <a:cs typeface="roboto"/>
              </a:rPr>
              <a:t>eTranscript</a:t>
            </a:r>
            <a:r>
              <a:rPr lang="en-US" sz="1400">
                <a:latin typeface="roboto"/>
                <a:ea typeface="roboto"/>
                <a:cs typeface="roboto"/>
              </a:rPr>
              <a:t> California and (b) </a:t>
            </a:r>
            <a:r>
              <a:rPr lang="en-US" sz="1400" u="sng">
                <a:latin typeface="roboto"/>
                <a:ea typeface="roboto"/>
                <a:cs typeface="roboto"/>
                <a:hlinkClick r:id="rId5"/>
              </a:rPr>
              <a:t>enabling Super Glue</a:t>
            </a:r>
            <a:r>
              <a:rPr lang="en-US" sz="1400">
                <a:latin typeface="roboto"/>
                <a:ea typeface="roboto"/>
                <a:cs typeface="roboto"/>
              </a:rPr>
              <a:t> with the CCC Technology Center. </a:t>
            </a:r>
            <a:endParaRPr lang="en-US" sz="1400">
              <a:ea typeface="Calibri"/>
              <a:cs typeface="Calibri"/>
            </a:endParaRPr>
          </a:p>
          <a:p>
            <a:endParaRPr lang="en-US" sz="1100">
              <a:ea typeface="Calibri"/>
              <a:cs typeface="Calibri"/>
            </a:endParaRPr>
          </a:p>
        </p:txBody>
      </p:sp>
    </p:spTree>
    <p:extLst>
      <p:ext uri="{BB962C8B-B14F-4D97-AF65-F5344CB8AC3E}">
        <p14:creationId xmlns:p14="http://schemas.microsoft.com/office/powerpoint/2010/main" val="25408953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15</Slides>
  <Notes>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CVC OEI Update Joint School Meeting 04-10-2024</vt:lpstr>
      <vt:lpstr>SDCCD CVC OEI Reps/Team Leads</vt:lpstr>
      <vt:lpstr>How it Started</vt:lpstr>
      <vt:lpstr>CVC Consortium</vt:lpstr>
      <vt:lpstr>Requirements</vt:lpstr>
      <vt:lpstr>Resources offered through CVC:</vt:lpstr>
      <vt:lpstr>Timeline CVC Exchange Checklist</vt:lpstr>
      <vt:lpstr>College Implementation Tracker</vt:lpstr>
      <vt:lpstr>College Implementation Tracker (cont'd.)</vt:lpstr>
      <vt:lpstr>Search Filter</vt:lpstr>
      <vt:lpstr>Updates </vt:lpstr>
      <vt:lpstr>Updates</vt:lpstr>
      <vt:lpstr>Other Updates</vt:lpstr>
      <vt:lpstr>Demo- Go to cvc.edu </vt:lpstr>
      <vt:lpstr>CVC Teaching College Announcement Letter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94</cp:revision>
  <dcterms:created xsi:type="dcterms:W3CDTF">2024-02-14T00:39:46Z</dcterms:created>
  <dcterms:modified xsi:type="dcterms:W3CDTF">2024-04-12T03:50:01Z</dcterms:modified>
</cp:coreProperties>
</file>