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23" d="100"/>
          <a:sy n="123" d="100"/>
        </p:scale>
        <p:origin x="11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2/15/2024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2/15/2024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2/15/2024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sdccdcontent.etrieve.cloud/" TargetMode="Externa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eventbrite.com/e/827510003697?aff=oddtdtcreator"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4ACDA-510A-455B-8563-06DD5DA9E9F3}"/>
              </a:ext>
            </a:extLst>
          </p:cNvPr>
          <p:cNvSpPr>
            <a:spLocks noGrp="1"/>
          </p:cNvSpPr>
          <p:nvPr>
            <p:ph type="ctrTitle"/>
          </p:nvPr>
        </p:nvSpPr>
        <p:spPr/>
        <p:txBody>
          <a:bodyPr/>
          <a:lstStyle/>
          <a:p>
            <a:r>
              <a:rPr lang="en-US" dirty="0"/>
              <a:t>Quick Updates</a:t>
            </a:r>
          </a:p>
        </p:txBody>
      </p:sp>
      <p:sp>
        <p:nvSpPr>
          <p:cNvPr id="3" name="Subtitle 2">
            <a:extLst>
              <a:ext uri="{FF2B5EF4-FFF2-40B4-BE49-F238E27FC236}">
                <a16:creationId xmlns:a16="http://schemas.microsoft.com/office/drawing/2014/main" id="{8C9C3661-AD74-420E-837F-3293752A6726}"/>
              </a:ext>
            </a:extLst>
          </p:cNvPr>
          <p:cNvSpPr>
            <a:spLocks noGrp="1"/>
          </p:cNvSpPr>
          <p:nvPr>
            <p:ph type="subTitle" idx="1"/>
          </p:nvPr>
        </p:nvSpPr>
        <p:spPr>
          <a:xfrm>
            <a:off x="2557265" y="3670381"/>
            <a:ext cx="8637072" cy="977621"/>
          </a:xfrm>
        </p:spPr>
        <p:txBody>
          <a:bodyPr/>
          <a:lstStyle/>
          <a:p>
            <a:r>
              <a:rPr lang="en-US" dirty="0"/>
              <a:t>From General counseling</a:t>
            </a:r>
            <a:br>
              <a:rPr lang="en-US" dirty="0"/>
            </a:br>
            <a:r>
              <a:rPr lang="en-US" dirty="0"/>
              <a:t>02/14/2024</a:t>
            </a:r>
          </a:p>
          <a:p>
            <a:endParaRPr lang="en-US" dirty="0"/>
          </a:p>
        </p:txBody>
      </p:sp>
      <p:sp>
        <p:nvSpPr>
          <p:cNvPr id="4" name="Subtitle 2">
            <a:extLst>
              <a:ext uri="{FF2B5EF4-FFF2-40B4-BE49-F238E27FC236}">
                <a16:creationId xmlns:a16="http://schemas.microsoft.com/office/drawing/2014/main" id="{7D53DE9D-9F41-4438-9FEF-5CB4173B1128}"/>
              </a:ext>
            </a:extLst>
          </p:cNvPr>
          <p:cNvSpPr txBox="1">
            <a:spLocks/>
          </p:cNvSpPr>
          <p:nvPr/>
        </p:nvSpPr>
        <p:spPr>
          <a:xfrm>
            <a:off x="2557265" y="4974654"/>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en-US" dirty="0"/>
              <a:t>Presented by Dr. Cynthia Rico, Counseling Department Chair</a:t>
            </a:r>
          </a:p>
        </p:txBody>
      </p:sp>
    </p:spTree>
    <p:extLst>
      <p:ext uri="{BB962C8B-B14F-4D97-AF65-F5344CB8AC3E}">
        <p14:creationId xmlns:p14="http://schemas.microsoft.com/office/powerpoint/2010/main" val="698064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F469AE-C9D6-49CD-A253-8E28E33E9BEE}"/>
              </a:ext>
            </a:extLst>
          </p:cNvPr>
          <p:cNvSpPr/>
          <p:nvPr/>
        </p:nvSpPr>
        <p:spPr>
          <a:xfrm>
            <a:off x="1701800" y="235635"/>
            <a:ext cx="6096000" cy="646331"/>
          </a:xfrm>
          <a:prstGeom prst="rect">
            <a:avLst/>
          </a:prstGeom>
        </p:spPr>
        <p:txBody>
          <a:bodyPr>
            <a:spAutoFit/>
          </a:bodyPr>
          <a:lstStyle/>
          <a:p>
            <a:r>
              <a:rPr lang="en-US" u="sng" dirty="0" err="1">
                <a:solidFill>
                  <a:srgbClr val="0000FF"/>
                </a:solidFill>
                <a:latin typeface="Segoe UI" panose="020B0502040204020203" pitchFamily="34" charset="0"/>
                <a:hlinkClick r:id="rId2">
                  <a:extLst>
                    <a:ext uri="{A12FA001-AC4F-418D-AE19-62706E023703}">
                      <ahyp:hlinkClr xmlns:ahyp="http://schemas.microsoft.com/office/drawing/2018/hyperlinkcolor" val="tx"/>
                    </a:ext>
                  </a:extLst>
                </a:hlinkClick>
              </a:rPr>
              <a:t>Etrieve</a:t>
            </a:r>
            <a:r>
              <a:rPr lang="en-US" u="sng" dirty="0">
                <a:solidFill>
                  <a:srgbClr val="0000FF"/>
                </a:solidFill>
                <a:latin typeface="Segoe UI" panose="020B0502040204020203" pitchFamily="34" charset="0"/>
                <a:hlinkClick r:id="rId2">
                  <a:extLst>
                    <a:ext uri="{A12FA001-AC4F-418D-AE19-62706E023703}">
                      <ahyp:hlinkClr xmlns:ahyp="http://schemas.microsoft.com/office/drawing/2018/hyperlinkcolor" val="tx"/>
                    </a:ext>
                  </a:extLst>
                </a:hlinkClick>
              </a:rPr>
              <a:t> | Content</a:t>
            </a:r>
            <a:endParaRPr lang="en-US" dirty="0">
              <a:solidFill>
                <a:srgbClr val="242424"/>
              </a:solidFill>
              <a:latin typeface="Segoe UI" panose="020B0502040204020203" pitchFamily="34" charset="0"/>
            </a:endParaRPr>
          </a:p>
          <a:p>
            <a:r>
              <a:rPr lang="en-US" u="sng" dirty="0">
                <a:solidFill>
                  <a:srgbClr val="0000FF"/>
                </a:solidFill>
                <a:latin typeface="Segoe UI" panose="020B0502040204020203" pitchFamily="34" charset="0"/>
                <a:hlinkClick r:id="rId2">
                  <a:extLst>
                    <a:ext uri="{A12FA001-AC4F-418D-AE19-62706E023703}">
                      <ahyp:hlinkClr xmlns:ahyp="http://schemas.microsoft.com/office/drawing/2018/hyperlinkcolor" val="tx"/>
                    </a:ext>
                  </a:extLst>
                </a:hlinkClick>
              </a:rPr>
              <a:t>https://sdccdcontent.etrieve.cloud/#</a:t>
            </a:r>
            <a:endParaRPr lang="en-US" dirty="0">
              <a:solidFill>
                <a:srgbClr val="242424"/>
              </a:solidFill>
              <a:latin typeface="Segoe UI" panose="020B0502040204020203" pitchFamily="34" charset="0"/>
            </a:endParaRPr>
          </a:p>
        </p:txBody>
      </p:sp>
      <p:pic>
        <p:nvPicPr>
          <p:cNvPr id="1026" name="Picture 2" descr="Image preview">
            <a:extLst>
              <a:ext uri="{FF2B5EF4-FFF2-40B4-BE49-F238E27FC236}">
                <a16:creationId xmlns:a16="http://schemas.microsoft.com/office/drawing/2014/main" id="{F8F9E8C4-5506-4D07-BC04-14AE286CE3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290638"/>
            <a:ext cx="4676775" cy="24193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preview">
            <a:extLst>
              <a:ext uri="{FF2B5EF4-FFF2-40B4-BE49-F238E27FC236}">
                <a16:creationId xmlns:a16="http://schemas.microsoft.com/office/drawing/2014/main" id="{20796C36-5969-4ED5-AB1A-0C7834E2BA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913" y="3709988"/>
            <a:ext cx="421957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433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7186471-3FF7-4A20-845D-6BF42A304035}"/>
              </a:ext>
            </a:extLst>
          </p:cNvPr>
          <p:cNvPicPr>
            <a:picLocks noChangeAspect="1"/>
          </p:cNvPicPr>
          <p:nvPr/>
        </p:nvPicPr>
        <p:blipFill>
          <a:blip r:embed="rId2"/>
          <a:stretch>
            <a:fillRect/>
          </a:stretch>
        </p:blipFill>
        <p:spPr>
          <a:xfrm>
            <a:off x="1013719" y="1778425"/>
            <a:ext cx="9935962" cy="1524213"/>
          </a:xfrm>
          <a:prstGeom prst="rect">
            <a:avLst/>
          </a:prstGeom>
        </p:spPr>
      </p:pic>
      <p:sp>
        <p:nvSpPr>
          <p:cNvPr id="3" name="Title 2">
            <a:extLst>
              <a:ext uri="{FF2B5EF4-FFF2-40B4-BE49-F238E27FC236}">
                <a16:creationId xmlns:a16="http://schemas.microsoft.com/office/drawing/2014/main" id="{71EF3032-9841-42A5-A45D-4D94088C859D}"/>
              </a:ext>
            </a:extLst>
          </p:cNvPr>
          <p:cNvSpPr>
            <a:spLocks noGrp="1"/>
          </p:cNvSpPr>
          <p:nvPr>
            <p:ph type="title"/>
          </p:nvPr>
        </p:nvSpPr>
        <p:spPr/>
        <p:txBody>
          <a:bodyPr>
            <a:normAutofit/>
          </a:bodyPr>
          <a:lstStyle/>
          <a:p>
            <a:r>
              <a:rPr lang="en-US" sz="2800" dirty="0"/>
              <a:t>Jira Update: Petition for Exception….</a:t>
            </a:r>
            <a:br>
              <a:rPr lang="en-US" sz="1600" dirty="0"/>
            </a:br>
            <a:br>
              <a:rPr lang="en-US" sz="1600" dirty="0"/>
            </a:br>
            <a:endParaRPr lang="en-US" sz="1600" dirty="0"/>
          </a:p>
        </p:txBody>
      </p:sp>
      <p:sp>
        <p:nvSpPr>
          <p:cNvPr id="8" name="Content Placeholder 7">
            <a:extLst>
              <a:ext uri="{FF2B5EF4-FFF2-40B4-BE49-F238E27FC236}">
                <a16:creationId xmlns:a16="http://schemas.microsoft.com/office/drawing/2014/main" id="{4C57BEF7-7261-4EAE-9A0E-30D08041175B}"/>
              </a:ext>
            </a:extLst>
          </p:cNvPr>
          <p:cNvSpPr>
            <a:spLocks noGrp="1"/>
          </p:cNvSpPr>
          <p:nvPr>
            <p:ph sz="half" idx="1"/>
          </p:nvPr>
        </p:nvSpPr>
        <p:spPr>
          <a:xfrm>
            <a:off x="2324099" y="4152901"/>
            <a:ext cx="8483601" cy="546100"/>
          </a:xfrm>
        </p:spPr>
        <p:txBody>
          <a:bodyPr/>
          <a:lstStyle/>
          <a:p>
            <a:r>
              <a:rPr lang="en-US" dirty="0"/>
              <a:t>https://www.sdccd.edu/students/forms-and-documents.aspx</a:t>
            </a:r>
          </a:p>
        </p:txBody>
      </p:sp>
    </p:spTree>
    <p:extLst>
      <p:ext uri="{BB962C8B-B14F-4D97-AF65-F5344CB8AC3E}">
        <p14:creationId xmlns:p14="http://schemas.microsoft.com/office/powerpoint/2010/main" val="6408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50953-49A6-4C36-8B5C-65B1D85509EB}"/>
              </a:ext>
            </a:extLst>
          </p:cNvPr>
          <p:cNvSpPr>
            <a:spLocks noGrp="1"/>
          </p:cNvSpPr>
          <p:nvPr>
            <p:ph type="title"/>
          </p:nvPr>
        </p:nvSpPr>
        <p:spPr/>
        <p:txBody>
          <a:bodyPr/>
          <a:lstStyle/>
          <a:p>
            <a:r>
              <a:rPr lang="en-US" dirty="0"/>
              <a:t>SDCCD Counselors Conference, </a:t>
            </a:r>
            <a:br>
              <a:rPr lang="en-US" dirty="0"/>
            </a:br>
            <a:r>
              <a:rPr lang="en-US" dirty="0"/>
              <a:t>March 1, 2024 G-Building 8:00 to 1:00</a:t>
            </a:r>
          </a:p>
        </p:txBody>
      </p:sp>
      <p:sp>
        <p:nvSpPr>
          <p:cNvPr id="3" name="Content Placeholder 2">
            <a:extLst>
              <a:ext uri="{FF2B5EF4-FFF2-40B4-BE49-F238E27FC236}">
                <a16:creationId xmlns:a16="http://schemas.microsoft.com/office/drawing/2014/main" id="{502193F4-E129-4A08-B13B-A7407486720A}"/>
              </a:ext>
            </a:extLst>
          </p:cNvPr>
          <p:cNvSpPr>
            <a:spLocks noGrp="1"/>
          </p:cNvSpPr>
          <p:nvPr>
            <p:ph sz="half" idx="1"/>
          </p:nvPr>
        </p:nvSpPr>
        <p:spPr>
          <a:xfrm>
            <a:off x="1447330" y="2010878"/>
            <a:ext cx="9931869" cy="3448595"/>
          </a:xfrm>
        </p:spPr>
        <p:txBody>
          <a:bodyPr>
            <a:normAutofit fontScale="70000" lnSpcReduction="20000"/>
          </a:bodyPr>
          <a:lstStyle/>
          <a:p>
            <a:pPr fontAlgn="base"/>
            <a:r>
              <a:rPr lang="en-US" dirty="0"/>
              <a:t>Friday, March 1, 2024, Mesa College, will be hosting the District Counselors Conference from 8:00 to 1:00 p.m. in the G-building.  We are looking forward to seeing all of you in this space and learning more about what is on the horizon regarding student services, curriculum and about the great work our fellow colleagues are doing at their respective colleges.</a:t>
            </a:r>
          </a:p>
          <a:p>
            <a:pPr fontAlgn="base"/>
            <a:br>
              <a:rPr lang="en-US" dirty="0"/>
            </a:br>
            <a:endParaRPr lang="en-US" dirty="0"/>
          </a:p>
          <a:p>
            <a:pPr fontAlgn="base"/>
            <a:r>
              <a:rPr lang="en-US" dirty="0"/>
              <a:t>PLEASE RSVP, as we need to receive a solid confirmation of who is attending to ensure there is enough food for the day.  </a:t>
            </a:r>
          </a:p>
          <a:p>
            <a:pPr fontAlgn="base"/>
            <a:r>
              <a:rPr lang="en-US" dirty="0"/>
              <a:t>DEADLINE To RSVP is Monday 2/26/2024.</a:t>
            </a:r>
          </a:p>
          <a:p>
            <a:pPr fontAlgn="base"/>
            <a:br>
              <a:rPr lang="en-US" dirty="0"/>
            </a:br>
            <a:endParaRPr lang="en-US" dirty="0"/>
          </a:p>
          <a:p>
            <a:pPr fontAlgn="base"/>
            <a:r>
              <a:rPr lang="en-US" dirty="0"/>
              <a:t>EVENTBRITE LINK TO </a:t>
            </a:r>
            <a:r>
              <a:rPr lang="en-US" dirty="0" err="1"/>
              <a:t>RSVP:</a:t>
            </a:r>
            <a:r>
              <a:rPr lang="en-US" dirty="0" err="1">
                <a:hlinkClick r:id="rId2"/>
              </a:rPr>
              <a:t>https</a:t>
            </a:r>
            <a:r>
              <a:rPr lang="en-US" dirty="0">
                <a:hlinkClick r:id="rId2"/>
              </a:rPr>
              <a:t>://www.eventbrite.com/e/827510003697?aff=oddtdtcreator</a:t>
            </a:r>
            <a:endParaRPr lang="en-US" dirty="0"/>
          </a:p>
          <a:p>
            <a:endParaRPr lang="en-US" dirty="0"/>
          </a:p>
        </p:txBody>
      </p:sp>
    </p:spTree>
    <p:extLst>
      <p:ext uri="{BB962C8B-B14F-4D97-AF65-F5344CB8AC3E}">
        <p14:creationId xmlns:p14="http://schemas.microsoft.com/office/powerpoint/2010/main" val="624662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E572B-B53D-4C49-BB77-BFB46D78DC8C}"/>
              </a:ext>
            </a:extLst>
          </p:cNvPr>
          <p:cNvSpPr>
            <a:spLocks noGrp="1"/>
          </p:cNvSpPr>
          <p:nvPr>
            <p:ph type="title" idx="4294967295"/>
          </p:nvPr>
        </p:nvSpPr>
        <p:spPr>
          <a:xfrm>
            <a:off x="565944" y="334963"/>
            <a:ext cx="10381456" cy="828675"/>
          </a:xfrm>
        </p:spPr>
        <p:txBody>
          <a:bodyPr/>
          <a:lstStyle/>
          <a:p>
            <a:r>
              <a:rPr lang="en-US" dirty="0"/>
              <a:t>Counseling Department Liaisons and Beyond</a:t>
            </a:r>
          </a:p>
        </p:txBody>
      </p:sp>
      <p:pic>
        <p:nvPicPr>
          <p:cNvPr id="5" name="Content Placeholder 4">
            <a:extLst>
              <a:ext uri="{FF2B5EF4-FFF2-40B4-BE49-F238E27FC236}">
                <a16:creationId xmlns:a16="http://schemas.microsoft.com/office/drawing/2014/main" id="{79384C9E-5E9F-47F9-8C27-156508C5E1F2}"/>
              </a:ext>
            </a:extLst>
          </p:cNvPr>
          <p:cNvPicPr>
            <a:picLocks noGrp="1" noChangeAspect="1"/>
          </p:cNvPicPr>
          <p:nvPr>
            <p:ph sz="half" idx="4294967295"/>
          </p:nvPr>
        </p:nvPicPr>
        <p:blipFill>
          <a:blip r:embed="rId2"/>
          <a:stretch>
            <a:fillRect/>
          </a:stretch>
        </p:blipFill>
        <p:spPr>
          <a:xfrm>
            <a:off x="1422400" y="1257301"/>
            <a:ext cx="3946525" cy="4437062"/>
          </a:xfrm>
          <a:prstGeom prst="rect">
            <a:avLst/>
          </a:prstGeom>
        </p:spPr>
      </p:pic>
      <p:pic>
        <p:nvPicPr>
          <p:cNvPr id="6" name="Content Placeholder 5">
            <a:extLst>
              <a:ext uri="{FF2B5EF4-FFF2-40B4-BE49-F238E27FC236}">
                <a16:creationId xmlns:a16="http://schemas.microsoft.com/office/drawing/2014/main" id="{6B254E36-D4FF-4DD9-8145-9C1987414129}"/>
              </a:ext>
            </a:extLst>
          </p:cNvPr>
          <p:cNvPicPr>
            <a:picLocks noGrp="1" noChangeAspect="1"/>
          </p:cNvPicPr>
          <p:nvPr>
            <p:ph sz="half" idx="4294967295"/>
          </p:nvPr>
        </p:nvPicPr>
        <p:blipFill>
          <a:blip r:embed="rId3"/>
          <a:stretch>
            <a:fillRect/>
          </a:stretch>
        </p:blipFill>
        <p:spPr>
          <a:xfrm>
            <a:off x="6823077" y="1150939"/>
            <a:ext cx="3946525" cy="4437062"/>
          </a:xfrm>
          <a:prstGeom prst="rect">
            <a:avLst/>
          </a:prstGeom>
        </p:spPr>
      </p:pic>
    </p:spTree>
    <p:extLst>
      <p:ext uri="{BB962C8B-B14F-4D97-AF65-F5344CB8AC3E}">
        <p14:creationId xmlns:p14="http://schemas.microsoft.com/office/powerpoint/2010/main" val="3155446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4A78E51-5068-4D6F-8A9F-B779D5D18645}"/>
              </a:ext>
            </a:extLst>
          </p:cNvPr>
          <p:cNvPicPr>
            <a:picLocks noGrp="1" noChangeAspect="1"/>
          </p:cNvPicPr>
          <p:nvPr>
            <p:ph sz="half" idx="4294967295"/>
          </p:nvPr>
        </p:nvPicPr>
        <p:blipFill>
          <a:blip r:embed="rId2"/>
          <a:stretch>
            <a:fillRect/>
          </a:stretch>
        </p:blipFill>
        <p:spPr>
          <a:xfrm>
            <a:off x="482601" y="520700"/>
            <a:ext cx="4414838" cy="4991100"/>
          </a:xfrm>
          <a:prstGeom prst="rect">
            <a:avLst/>
          </a:prstGeom>
        </p:spPr>
      </p:pic>
      <p:pic>
        <p:nvPicPr>
          <p:cNvPr id="6" name="Content Placeholder 5">
            <a:extLst>
              <a:ext uri="{FF2B5EF4-FFF2-40B4-BE49-F238E27FC236}">
                <a16:creationId xmlns:a16="http://schemas.microsoft.com/office/drawing/2014/main" id="{55E6618B-0DF8-4CF6-B34E-3859471B6AD0}"/>
              </a:ext>
            </a:extLst>
          </p:cNvPr>
          <p:cNvPicPr>
            <a:picLocks noGrp="1" noChangeAspect="1"/>
          </p:cNvPicPr>
          <p:nvPr>
            <p:ph sz="half" idx="4294967295"/>
          </p:nvPr>
        </p:nvPicPr>
        <p:blipFill>
          <a:blip r:embed="rId3"/>
          <a:stretch>
            <a:fillRect/>
          </a:stretch>
        </p:blipFill>
        <p:spPr>
          <a:xfrm>
            <a:off x="6096001" y="609600"/>
            <a:ext cx="4038600" cy="5143500"/>
          </a:xfrm>
          <a:prstGeom prst="rect">
            <a:avLst/>
          </a:prstGeom>
        </p:spPr>
      </p:pic>
    </p:spTree>
    <p:extLst>
      <p:ext uri="{BB962C8B-B14F-4D97-AF65-F5344CB8AC3E}">
        <p14:creationId xmlns:p14="http://schemas.microsoft.com/office/powerpoint/2010/main" val="217008264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00186691C41D4D86F9BF054B2D1F1A" ma:contentTypeVersion="15" ma:contentTypeDescription="Create a new document." ma:contentTypeScope="" ma:versionID="b2f8bd5391ef7aaa03101a6b42546bdd">
  <xsd:schema xmlns:xsd="http://www.w3.org/2001/XMLSchema" xmlns:xs="http://www.w3.org/2001/XMLSchema" xmlns:p="http://schemas.microsoft.com/office/2006/metadata/properties" xmlns:ns3="89dd77c0-f95e-4b45-8141-1a91bce867af" xmlns:ns4="74ae1f24-4d48-4acc-a562-79128171ab58" targetNamespace="http://schemas.microsoft.com/office/2006/metadata/properties" ma:root="true" ma:fieldsID="03a2045d3b7245826fa1249f6c54dd9d" ns3:_="" ns4:_="">
    <xsd:import namespace="89dd77c0-f95e-4b45-8141-1a91bce867af"/>
    <xsd:import namespace="74ae1f24-4d48-4acc-a562-79128171ab5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dd77c0-f95e-4b45-8141-1a91bce867a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ae1f24-4d48-4acc-a562-79128171ab5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74ae1f24-4d48-4acc-a562-79128171ab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B06650-4426-4D8E-A9E2-44320A86F6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dd77c0-f95e-4b45-8141-1a91bce867af"/>
    <ds:schemaRef ds:uri="74ae1f24-4d48-4acc-a562-79128171ab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AC06C7-69D8-47ED-90DA-410906D20730}">
  <ds:schemaRefs>
    <ds:schemaRef ds:uri="http://schemas.microsoft.com/office/2006/metadata/properties"/>
    <ds:schemaRef ds:uri="http://purl.org/dc/terms/"/>
    <ds:schemaRef ds:uri="http://www.w3.org/XML/1998/namespace"/>
    <ds:schemaRef ds:uri="http://schemas.openxmlformats.org/package/2006/metadata/core-properties"/>
    <ds:schemaRef ds:uri="89dd77c0-f95e-4b45-8141-1a91bce867af"/>
    <ds:schemaRef ds:uri="http://schemas.microsoft.com/office/2006/documentManagement/types"/>
    <ds:schemaRef ds:uri="http://purl.org/dc/dcmitype/"/>
    <ds:schemaRef ds:uri="http://schemas.microsoft.com/office/infopath/2007/PartnerControls"/>
    <ds:schemaRef ds:uri="74ae1f24-4d48-4acc-a562-79128171ab58"/>
    <ds:schemaRef ds:uri="http://purl.org/dc/elements/1.1/"/>
  </ds:schemaRefs>
</ds:datastoreItem>
</file>

<file path=customXml/itemProps3.xml><?xml version="1.0" encoding="utf-8"?>
<ds:datastoreItem xmlns:ds="http://schemas.openxmlformats.org/officeDocument/2006/customXml" ds:itemID="{337491FB-8AEF-46C8-83C2-3644ECB06A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TM10001114[[fn=Gallery]]</Template>
  <TotalTime>32</TotalTime>
  <Words>196</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Segoe UI</vt:lpstr>
      <vt:lpstr>Gallery</vt:lpstr>
      <vt:lpstr>Quick Updates</vt:lpstr>
      <vt:lpstr>PowerPoint Presentation</vt:lpstr>
      <vt:lpstr>Jira Update: Petition for Exception….  </vt:lpstr>
      <vt:lpstr>SDCCD Counselors Conference,  March 1, 2024 G-Building 8:00 to 1:00</vt:lpstr>
      <vt:lpstr>Counseling Department Liaisons and Beyond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Updates</dc:title>
  <dc:creator>Cynthia Rico</dc:creator>
  <cp:lastModifiedBy>A Crakes</cp:lastModifiedBy>
  <cp:revision>4</cp:revision>
  <dcterms:created xsi:type="dcterms:W3CDTF">2024-02-14T18:55:44Z</dcterms:created>
  <dcterms:modified xsi:type="dcterms:W3CDTF">2024-02-15T17:55:30Z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0x0101008600186691C41D4D86F9BF054B2D1F1A</vt:lpwstr>
  </property>
</Properties>
</file>